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4" r:id="rId4"/>
  </p:sldMasterIdLst>
  <p:notesMasterIdLst>
    <p:notesMasterId r:id="rId15"/>
  </p:notesMasterIdLst>
  <p:handoutMasterIdLst>
    <p:handoutMasterId r:id="rId16"/>
  </p:handoutMasterIdLst>
  <p:sldIdLst>
    <p:sldId id="295" r:id="rId5"/>
    <p:sldId id="296" r:id="rId6"/>
    <p:sldId id="307" r:id="rId7"/>
    <p:sldId id="304" r:id="rId8"/>
    <p:sldId id="308" r:id="rId9"/>
    <p:sldId id="313" r:id="rId10"/>
    <p:sldId id="294" r:id="rId11"/>
    <p:sldId id="300" r:id="rId12"/>
    <p:sldId id="306"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2142F05-2856-42BE-A4AE-E03FD5A57283}">
          <p14:sldIdLst>
            <p14:sldId id="295"/>
            <p14:sldId id="296"/>
          </p14:sldIdLst>
        </p14:section>
        <p14:section name="Untitled Section" id="{33986F0E-1AC2-4125-A91E-0A0983365A54}">
          <p14:sldIdLst>
            <p14:sldId id="307"/>
            <p14:sldId id="304"/>
            <p14:sldId id="308"/>
            <p14:sldId id="313"/>
            <p14:sldId id="294"/>
            <p14:sldId id="300"/>
            <p14:sldId id="306"/>
            <p14:sldId id="26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8BBB8E-C96F-4FFF-93DB-CA3FC4CF203E}" v="155" dt="2025-03-02T07:19:55.592"/>
  </p1510:revLst>
</p1510:revInfo>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625" autoAdjust="0"/>
  </p:normalViewPr>
  <p:slideViewPr>
    <p:cSldViewPr snapToGrid="0">
      <p:cViewPr varScale="1">
        <p:scale>
          <a:sx n="89" d="100"/>
          <a:sy n="89" d="100"/>
        </p:scale>
        <p:origin x="648" y="284"/>
      </p:cViewPr>
      <p:guideLst/>
    </p:cSldViewPr>
  </p:slideViewPr>
  <p:outlineViewPr>
    <p:cViewPr>
      <p:scale>
        <a:sx n="33" d="100"/>
        <a:sy n="33" d="100"/>
      </p:scale>
      <p:origin x="0" y="-4896"/>
    </p:cViewPr>
  </p:outlineViewPr>
  <p:notesTextViewPr>
    <p:cViewPr>
      <p:scale>
        <a:sx n="3" d="2"/>
        <a:sy n="3" d="2"/>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andra George" userId="20c03ba3cc67f65f" providerId="LiveId" clId="{A98BBB8E-C96F-4FFF-93DB-CA3FC4CF203E}"/>
    <pc:docChg chg="undo custSel addSld delSld modSld sldOrd modSection">
      <pc:chgData name="Alexandra George" userId="20c03ba3cc67f65f" providerId="LiveId" clId="{A98BBB8E-C96F-4FFF-93DB-CA3FC4CF203E}" dt="2025-03-02T07:20:42.820" v="1033" actId="1076"/>
      <pc:docMkLst>
        <pc:docMk/>
      </pc:docMkLst>
      <pc:sldChg chg="addSp modSp mod modNotesTx">
        <pc:chgData name="Alexandra George" userId="20c03ba3cc67f65f" providerId="LiveId" clId="{A98BBB8E-C96F-4FFF-93DB-CA3FC4CF203E}" dt="2025-03-02T07:20:42.820" v="1033" actId="1076"/>
        <pc:sldMkLst>
          <pc:docMk/>
          <pc:sldMk cId="850743011" sldId="264"/>
        </pc:sldMkLst>
        <pc:spChg chg="mod">
          <ac:chgData name="Alexandra George" userId="20c03ba3cc67f65f" providerId="LiveId" clId="{A98BBB8E-C96F-4FFF-93DB-CA3FC4CF203E}" dt="2025-03-02T07:20:39.662" v="1032" actId="1076"/>
          <ac:spMkLst>
            <pc:docMk/>
            <pc:sldMk cId="850743011" sldId="264"/>
            <ac:spMk id="2" creationId="{BBEC8C2A-D6A8-4036-9B23-884C344822B0}"/>
          </ac:spMkLst>
        </pc:spChg>
        <pc:spChg chg="add mod">
          <ac:chgData name="Alexandra George" userId="20c03ba3cc67f65f" providerId="LiveId" clId="{A98BBB8E-C96F-4FFF-93DB-CA3FC4CF203E}" dt="2025-03-02T07:20:42.820" v="1033" actId="1076"/>
          <ac:spMkLst>
            <pc:docMk/>
            <pc:sldMk cId="850743011" sldId="264"/>
            <ac:spMk id="3" creationId="{1052AE8C-BEA6-D751-52DA-E9EDD8A71021}"/>
          </ac:spMkLst>
        </pc:spChg>
      </pc:sldChg>
      <pc:sldChg chg="addSp delSp modSp mod modNotesTx">
        <pc:chgData name="Alexandra George" userId="20c03ba3cc67f65f" providerId="LiveId" clId="{A98BBB8E-C96F-4FFF-93DB-CA3FC4CF203E}" dt="2025-03-02T07:17:09.776" v="1006"/>
        <pc:sldMkLst>
          <pc:docMk/>
          <pc:sldMk cId="2651670235" sldId="294"/>
        </pc:sldMkLst>
        <pc:spChg chg="mod">
          <ac:chgData name="Alexandra George" userId="20c03ba3cc67f65f" providerId="LiveId" clId="{A98BBB8E-C96F-4FFF-93DB-CA3FC4CF203E}" dt="2025-03-02T06:40:45.514" v="546" actId="14100"/>
          <ac:spMkLst>
            <pc:docMk/>
            <pc:sldMk cId="2651670235" sldId="294"/>
            <ac:spMk id="2" creationId="{5E891CDF-C16E-D9FB-0490-6752F3BAC257}"/>
          </ac:spMkLst>
        </pc:spChg>
        <pc:spChg chg="add">
          <ac:chgData name="Alexandra George" userId="20c03ba3cc67f65f" providerId="LiveId" clId="{A98BBB8E-C96F-4FFF-93DB-CA3FC4CF203E}" dt="2025-03-02T06:41:13.885" v="547"/>
          <ac:spMkLst>
            <pc:docMk/>
            <pc:sldMk cId="2651670235" sldId="294"/>
            <ac:spMk id="3" creationId="{19ED9278-9237-4665-4BCC-9F42983764CF}"/>
          </ac:spMkLst>
        </pc:spChg>
        <pc:spChg chg="add mod">
          <ac:chgData name="Alexandra George" userId="20c03ba3cc67f65f" providerId="LiveId" clId="{A98BBB8E-C96F-4FFF-93DB-CA3FC4CF203E}" dt="2025-03-02T06:41:27.464" v="549"/>
          <ac:spMkLst>
            <pc:docMk/>
            <pc:sldMk cId="2651670235" sldId="294"/>
            <ac:spMk id="4" creationId="{4B1963A2-A54C-307B-DFF4-FBDAA7DF3ADB}"/>
          </ac:spMkLst>
        </pc:spChg>
        <pc:spChg chg="add del mod">
          <ac:chgData name="Alexandra George" userId="20c03ba3cc67f65f" providerId="LiveId" clId="{A98BBB8E-C96F-4FFF-93DB-CA3FC4CF203E}" dt="2025-03-02T06:41:45.274" v="556"/>
          <ac:spMkLst>
            <pc:docMk/>
            <pc:sldMk cId="2651670235" sldId="294"/>
            <ac:spMk id="5" creationId="{D42FF6F5-02A8-DABA-561E-2C736827008B}"/>
          </ac:spMkLst>
        </pc:spChg>
        <pc:spChg chg="mod">
          <ac:chgData name="Alexandra George" userId="20c03ba3cc67f65f" providerId="LiveId" clId="{A98BBB8E-C96F-4FFF-93DB-CA3FC4CF203E}" dt="2025-03-02T07:17:09.776" v="1006"/>
          <ac:spMkLst>
            <pc:docMk/>
            <pc:sldMk cId="2651670235" sldId="294"/>
            <ac:spMk id="6" creationId="{25C98050-2931-371F-3F0E-8FB3261A8FD9}"/>
          </ac:spMkLst>
        </pc:spChg>
        <pc:spChg chg="del">
          <ac:chgData name="Alexandra George" userId="20c03ba3cc67f65f" providerId="LiveId" clId="{A98BBB8E-C96F-4FFF-93DB-CA3FC4CF203E}" dt="2025-03-02T06:44:21.194" v="599" actId="478"/>
          <ac:spMkLst>
            <pc:docMk/>
            <pc:sldMk cId="2651670235" sldId="294"/>
            <ac:spMk id="10" creationId="{C68969F5-0A5F-17D5-AC7D-D051CF5A28E4}"/>
          </ac:spMkLst>
        </pc:spChg>
        <pc:spChg chg="del mod">
          <ac:chgData name="Alexandra George" userId="20c03ba3cc67f65f" providerId="LiveId" clId="{A98BBB8E-C96F-4FFF-93DB-CA3FC4CF203E}" dt="2025-03-02T06:41:45.269" v="554" actId="478"/>
          <ac:spMkLst>
            <pc:docMk/>
            <pc:sldMk cId="2651670235" sldId="294"/>
            <ac:spMk id="14" creationId="{A62487BA-A729-66D0-A951-E2D86F6CF077}"/>
          </ac:spMkLst>
        </pc:spChg>
      </pc:sldChg>
      <pc:sldChg chg="modSp mod modNotesTx">
        <pc:chgData name="Alexandra George" userId="20c03ba3cc67f65f" providerId="LiveId" clId="{A98BBB8E-C96F-4FFF-93DB-CA3FC4CF203E}" dt="2025-03-02T07:08:31.173" v="898" actId="113"/>
        <pc:sldMkLst>
          <pc:docMk/>
          <pc:sldMk cId="2076879118" sldId="295"/>
        </pc:sldMkLst>
        <pc:spChg chg="mod">
          <ac:chgData name="Alexandra George" userId="20c03ba3cc67f65f" providerId="LiveId" clId="{A98BBB8E-C96F-4FFF-93DB-CA3FC4CF203E}" dt="2025-03-02T07:08:03.153" v="895" actId="1076"/>
          <ac:spMkLst>
            <pc:docMk/>
            <pc:sldMk cId="2076879118" sldId="295"/>
            <ac:spMk id="6" creationId="{8C834208-78D3-55FF-0568-AC7434753C76}"/>
          </ac:spMkLst>
        </pc:spChg>
      </pc:sldChg>
      <pc:sldChg chg="addSp modSp mod modNotesTx">
        <pc:chgData name="Alexandra George" userId="20c03ba3cc67f65f" providerId="LiveId" clId="{A98BBB8E-C96F-4FFF-93DB-CA3FC4CF203E}" dt="2025-03-02T07:10:52.351" v="942" actId="2711"/>
        <pc:sldMkLst>
          <pc:docMk/>
          <pc:sldMk cId="3648163248" sldId="296"/>
        </pc:sldMkLst>
        <pc:spChg chg="mod">
          <ac:chgData name="Alexandra George" userId="20c03ba3cc67f65f" providerId="LiveId" clId="{A98BBB8E-C96F-4FFF-93DB-CA3FC4CF203E}" dt="2025-03-02T07:08:56.318" v="902" actId="1076"/>
          <ac:spMkLst>
            <pc:docMk/>
            <pc:sldMk cId="3648163248" sldId="296"/>
            <ac:spMk id="2" creationId="{8EE44E67-57A4-9825-9E94-C2B258A68C9D}"/>
          </ac:spMkLst>
        </pc:spChg>
        <pc:spChg chg="mod">
          <ac:chgData name="Alexandra George" userId="20c03ba3cc67f65f" providerId="LiveId" clId="{A98BBB8E-C96F-4FFF-93DB-CA3FC4CF203E}" dt="2025-03-02T07:10:52.351" v="942" actId="2711"/>
          <ac:spMkLst>
            <pc:docMk/>
            <pc:sldMk cId="3648163248" sldId="296"/>
            <ac:spMk id="3" creationId="{F21C3D74-CBD0-AEEC-7CF1-ED875B10D2FB}"/>
          </ac:spMkLst>
        </pc:spChg>
        <pc:spChg chg="add">
          <ac:chgData name="Alexandra George" userId="20c03ba3cc67f65f" providerId="LiveId" clId="{A98BBB8E-C96F-4FFF-93DB-CA3FC4CF203E}" dt="2025-03-02T06:08:09.878" v="0"/>
          <ac:spMkLst>
            <pc:docMk/>
            <pc:sldMk cId="3648163248" sldId="296"/>
            <ac:spMk id="4" creationId="{DEFA0284-1A70-9C15-3A3B-17389FCD1457}"/>
          </ac:spMkLst>
        </pc:spChg>
        <pc:spChg chg="add">
          <ac:chgData name="Alexandra George" userId="20c03ba3cc67f65f" providerId="LiveId" clId="{A98BBB8E-C96F-4FFF-93DB-CA3FC4CF203E}" dt="2025-03-02T06:08:21.578" v="2"/>
          <ac:spMkLst>
            <pc:docMk/>
            <pc:sldMk cId="3648163248" sldId="296"/>
            <ac:spMk id="5" creationId="{2B729497-686F-7460-CFB7-1581F35A6FB6}"/>
          </ac:spMkLst>
        </pc:spChg>
        <pc:spChg chg="add">
          <ac:chgData name="Alexandra George" userId="20c03ba3cc67f65f" providerId="LiveId" clId="{A98BBB8E-C96F-4FFF-93DB-CA3FC4CF203E}" dt="2025-03-02T06:08:33.447" v="4"/>
          <ac:spMkLst>
            <pc:docMk/>
            <pc:sldMk cId="3648163248" sldId="296"/>
            <ac:spMk id="6" creationId="{EE316662-56B4-26DB-C6EC-F781E92EC8D4}"/>
          </ac:spMkLst>
        </pc:spChg>
      </pc:sldChg>
      <pc:sldChg chg="del">
        <pc:chgData name="Alexandra George" userId="20c03ba3cc67f65f" providerId="LiveId" clId="{A98BBB8E-C96F-4FFF-93DB-CA3FC4CF203E}" dt="2025-03-02T06:49:27.743" v="664" actId="47"/>
        <pc:sldMkLst>
          <pc:docMk/>
          <pc:sldMk cId="1900868295" sldId="299"/>
        </pc:sldMkLst>
      </pc:sldChg>
      <pc:sldChg chg="addSp delSp modSp mod modNotesTx">
        <pc:chgData name="Alexandra George" userId="20c03ba3cc67f65f" providerId="LiveId" clId="{A98BBB8E-C96F-4FFF-93DB-CA3FC4CF203E}" dt="2025-03-02T07:17:50.665" v="1010" actId="1076"/>
        <pc:sldMkLst>
          <pc:docMk/>
          <pc:sldMk cId="769919368" sldId="300"/>
        </pc:sldMkLst>
        <pc:spChg chg="add del mod">
          <ac:chgData name="Alexandra George" userId="20c03ba3cc67f65f" providerId="LiveId" clId="{A98BBB8E-C96F-4FFF-93DB-CA3FC4CF203E}" dt="2025-03-02T06:57:48.420" v="754"/>
          <ac:spMkLst>
            <pc:docMk/>
            <pc:sldMk cId="769919368" sldId="300"/>
            <ac:spMk id="2" creationId="{A916447E-E1F7-1AC7-BA86-02E6D6CA754A}"/>
          </ac:spMkLst>
        </pc:spChg>
        <pc:spChg chg="mod">
          <ac:chgData name="Alexandra George" userId="20c03ba3cc67f65f" providerId="LiveId" clId="{A98BBB8E-C96F-4FFF-93DB-CA3FC4CF203E}" dt="2025-03-02T06:50:09.147" v="671" actId="14100"/>
          <ac:spMkLst>
            <pc:docMk/>
            <pc:sldMk cId="769919368" sldId="300"/>
            <ac:spMk id="3" creationId="{9F1126C3-E8A2-3CD0-697D-746CFC43251C}"/>
          </ac:spMkLst>
        </pc:spChg>
        <pc:spChg chg="mod">
          <ac:chgData name="Alexandra George" userId="20c03ba3cc67f65f" providerId="LiveId" clId="{A98BBB8E-C96F-4FFF-93DB-CA3FC4CF203E}" dt="2025-03-02T07:17:50.665" v="1010" actId="1076"/>
          <ac:spMkLst>
            <pc:docMk/>
            <pc:sldMk cId="769919368" sldId="300"/>
            <ac:spMk id="4" creationId="{95581F12-B5F1-AD9D-7842-465D15B76F79}"/>
          </ac:spMkLst>
        </pc:spChg>
      </pc:sldChg>
      <pc:sldChg chg="addSp delSp modSp mod modNotesTx">
        <pc:chgData name="Alexandra George" userId="20c03ba3cc67f65f" providerId="LiveId" clId="{A98BBB8E-C96F-4FFF-93DB-CA3FC4CF203E}" dt="2025-03-02T07:13:00.176" v="984" actId="20577"/>
        <pc:sldMkLst>
          <pc:docMk/>
          <pc:sldMk cId="3027420944" sldId="304"/>
        </pc:sldMkLst>
        <pc:spChg chg="add">
          <ac:chgData name="Alexandra George" userId="20c03ba3cc67f65f" providerId="LiveId" clId="{A98BBB8E-C96F-4FFF-93DB-CA3FC4CF203E}" dt="2025-03-02T06:15:23.507" v="82"/>
          <ac:spMkLst>
            <pc:docMk/>
            <pc:sldMk cId="3027420944" sldId="304"/>
            <ac:spMk id="2" creationId="{C4ADB382-B139-0DB7-897D-477953D0B6C9}"/>
          </ac:spMkLst>
        </pc:spChg>
        <pc:spChg chg="mod">
          <ac:chgData name="Alexandra George" userId="20c03ba3cc67f65f" providerId="LiveId" clId="{A98BBB8E-C96F-4FFF-93DB-CA3FC4CF203E}" dt="2025-03-02T06:17:53.016" v="139" actId="122"/>
          <ac:spMkLst>
            <pc:docMk/>
            <pc:sldMk cId="3027420944" sldId="304"/>
            <ac:spMk id="3" creationId="{227E5886-2B1C-5E83-891D-AB8EF70F5005}"/>
          </ac:spMkLst>
        </pc:spChg>
        <pc:spChg chg="add">
          <ac:chgData name="Alexandra George" userId="20c03ba3cc67f65f" providerId="LiveId" clId="{A98BBB8E-C96F-4FFF-93DB-CA3FC4CF203E}" dt="2025-03-02T06:15:44.534" v="84"/>
          <ac:spMkLst>
            <pc:docMk/>
            <pc:sldMk cId="3027420944" sldId="304"/>
            <ac:spMk id="5" creationId="{5EBE601D-85D3-FEFA-BAB7-2A4338FF1446}"/>
          </ac:spMkLst>
        </pc:spChg>
        <pc:spChg chg="mod">
          <ac:chgData name="Alexandra George" userId="20c03ba3cc67f65f" providerId="LiveId" clId="{A98BBB8E-C96F-4FFF-93DB-CA3FC4CF203E}" dt="2025-03-02T07:12:42.592" v="980" actId="1037"/>
          <ac:spMkLst>
            <pc:docMk/>
            <pc:sldMk cId="3027420944" sldId="304"/>
            <ac:spMk id="26" creationId="{9EF7D8F4-A64E-E8FC-2AD6-4DBAF7F13AEA}"/>
          </ac:spMkLst>
        </pc:spChg>
        <pc:picChg chg="del">
          <ac:chgData name="Alexandra George" userId="20c03ba3cc67f65f" providerId="LiveId" clId="{A98BBB8E-C96F-4FFF-93DB-CA3FC4CF203E}" dt="2025-03-02T06:15:43.112" v="83" actId="478"/>
          <ac:picMkLst>
            <pc:docMk/>
            <pc:sldMk cId="3027420944" sldId="304"/>
            <ac:picMk id="4" creationId="{679A3B46-0ACF-F16F-0EC9-B13CEAF4E362}"/>
          </ac:picMkLst>
        </pc:picChg>
        <pc:picChg chg="add mod">
          <ac:chgData name="Alexandra George" userId="20c03ba3cc67f65f" providerId="LiveId" clId="{A98BBB8E-C96F-4FFF-93DB-CA3FC4CF203E}" dt="2025-03-02T06:28:01.803" v="272" actId="1038"/>
          <ac:picMkLst>
            <pc:docMk/>
            <pc:sldMk cId="3027420944" sldId="304"/>
            <ac:picMk id="7" creationId="{AE62F339-0E9A-AC1F-4318-E97D7408FF7B}"/>
          </ac:picMkLst>
        </pc:picChg>
      </pc:sldChg>
      <pc:sldChg chg="addSp delSp modSp mod modNotesTx">
        <pc:chgData name="Alexandra George" userId="20c03ba3cc67f65f" providerId="LiveId" clId="{A98BBB8E-C96F-4FFF-93DB-CA3FC4CF203E}" dt="2025-03-02T07:18:49.289" v="1019"/>
        <pc:sldMkLst>
          <pc:docMk/>
          <pc:sldMk cId="3524781873" sldId="306"/>
        </pc:sldMkLst>
        <pc:spChg chg="add del mod">
          <ac:chgData name="Alexandra George" userId="20c03ba3cc67f65f" providerId="LiveId" clId="{A98BBB8E-C96F-4FFF-93DB-CA3FC4CF203E}" dt="2025-03-02T07:00:31.323" v="772" actId="22"/>
          <ac:spMkLst>
            <pc:docMk/>
            <pc:sldMk cId="3524781873" sldId="306"/>
            <ac:spMk id="4" creationId="{6170E442-3DB9-4CF6-8F25-E99032D188EC}"/>
          </ac:spMkLst>
        </pc:spChg>
        <pc:spChg chg="add mod">
          <ac:chgData name="Alexandra George" userId="20c03ba3cc67f65f" providerId="LiveId" clId="{A98BBB8E-C96F-4FFF-93DB-CA3FC4CF203E}" dt="2025-03-02T07:01:39.781" v="801"/>
          <ac:spMkLst>
            <pc:docMk/>
            <pc:sldMk cId="3524781873" sldId="306"/>
            <ac:spMk id="5" creationId="{89510C5A-319F-381D-C1DE-196C4F6C76C0}"/>
          </ac:spMkLst>
        </pc:spChg>
        <pc:graphicFrameChg chg="mod">
          <ac:chgData name="Alexandra George" userId="20c03ba3cc67f65f" providerId="LiveId" clId="{A98BBB8E-C96F-4FFF-93DB-CA3FC4CF203E}" dt="2025-03-02T07:18:49.289" v="1019"/>
          <ac:graphicFrameMkLst>
            <pc:docMk/>
            <pc:sldMk cId="3524781873" sldId="306"/>
            <ac:graphicFrameMk id="66" creationId="{66C35EE0-EA3C-5633-D1D7-83540FF68739}"/>
          </ac:graphicFrameMkLst>
        </pc:graphicFrameChg>
      </pc:sldChg>
      <pc:sldChg chg="modSp mod modNotesTx">
        <pc:chgData name="Alexandra George" userId="20c03ba3cc67f65f" providerId="LiveId" clId="{A98BBB8E-C96F-4FFF-93DB-CA3FC4CF203E}" dt="2025-03-02T07:11:58.221" v="963" actId="6549"/>
        <pc:sldMkLst>
          <pc:docMk/>
          <pc:sldMk cId="3083344321" sldId="307"/>
        </pc:sldMkLst>
        <pc:spChg chg="mod">
          <ac:chgData name="Alexandra George" userId="20c03ba3cc67f65f" providerId="LiveId" clId="{A98BBB8E-C96F-4FFF-93DB-CA3FC4CF203E}" dt="2025-03-02T06:11:28.891" v="47" actId="113"/>
          <ac:spMkLst>
            <pc:docMk/>
            <pc:sldMk cId="3083344321" sldId="307"/>
            <ac:spMk id="2" creationId="{2D2EF663-00BF-3964-2385-9529DBF4FCF8}"/>
          </ac:spMkLst>
        </pc:spChg>
        <pc:spChg chg="mod">
          <ac:chgData name="Alexandra George" userId="20c03ba3cc67f65f" providerId="LiveId" clId="{A98BBB8E-C96F-4FFF-93DB-CA3FC4CF203E}" dt="2025-03-02T06:11:12.661" v="44" actId="20577"/>
          <ac:spMkLst>
            <pc:docMk/>
            <pc:sldMk cId="3083344321" sldId="307"/>
            <ac:spMk id="5" creationId="{8F6654C6-3750-36A9-389B-31BBBE8DBE30}"/>
          </ac:spMkLst>
        </pc:spChg>
      </pc:sldChg>
      <pc:sldChg chg="addSp delSp modSp mod modNotesTx">
        <pc:chgData name="Alexandra George" userId="20c03ba3cc67f65f" providerId="LiveId" clId="{A98BBB8E-C96F-4FFF-93DB-CA3FC4CF203E}" dt="2025-03-02T07:13:49.648" v="988" actId="14100"/>
        <pc:sldMkLst>
          <pc:docMk/>
          <pc:sldMk cId="2413822185" sldId="308"/>
        </pc:sldMkLst>
        <pc:spChg chg="mod">
          <ac:chgData name="Alexandra George" userId="20c03ba3cc67f65f" providerId="LiveId" clId="{A98BBB8E-C96F-4FFF-93DB-CA3FC4CF203E}" dt="2025-03-02T06:20:58.514" v="185" actId="403"/>
          <ac:spMkLst>
            <pc:docMk/>
            <pc:sldMk cId="2413822185" sldId="308"/>
            <ac:spMk id="3" creationId="{27377214-41E4-547F-E42A-3CBD2F5C47C9}"/>
          </ac:spMkLst>
        </pc:spChg>
        <pc:spChg chg="mod">
          <ac:chgData name="Alexandra George" userId="20c03ba3cc67f65f" providerId="LiveId" clId="{A98BBB8E-C96F-4FFF-93DB-CA3FC4CF203E}" dt="2025-03-02T07:13:49.648" v="988" actId="14100"/>
          <ac:spMkLst>
            <pc:docMk/>
            <pc:sldMk cId="2413822185" sldId="308"/>
            <ac:spMk id="26" creationId="{2BD1D02C-3E96-AB9F-208D-F1388E70388D}"/>
          </ac:spMkLst>
        </pc:spChg>
        <pc:picChg chg="del">
          <ac:chgData name="Alexandra George" userId="20c03ba3cc67f65f" providerId="LiveId" clId="{A98BBB8E-C96F-4FFF-93DB-CA3FC4CF203E}" dt="2025-03-02T06:21:27.508" v="186" actId="478"/>
          <ac:picMkLst>
            <pc:docMk/>
            <pc:sldMk cId="2413822185" sldId="308"/>
            <ac:picMk id="4" creationId="{915F97EC-E381-9115-7052-8912CB2B1242}"/>
          </ac:picMkLst>
        </pc:picChg>
        <pc:picChg chg="add mod">
          <ac:chgData name="Alexandra George" userId="20c03ba3cc67f65f" providerId="LiveId" clId="{A98BBB8E-C96F-4FFF-93DB-CA3FC4CF203E}" dt="2025-03-02T06:21:39.493" v="190" actId="1076"/>
          <ac:picMkLst>
            <pc:docMk/>
            <pc:sldMk cId="2413822185" sldId="308"/>
            <ac:picMk id="5" creationId="{CBC19304-F1A1-E817-09A0-C4C5473552F9}"/>
          </ac:picMkLst>
        </pc:picChg>
      </pc:sldChg>
      <pc:sldChg chg="del">
        <pc:chgData name="Alexandra George" userId="20c03ba3cc67f65f" providerId="LiveId" clId="{A98BBB8E-C96F-4FFF-93DB-CA3FC4CF203E}" dt="2025-03-02T06:49:25.846" v="663" actId="47"/>
        <pc:sldMkLst>
          <pc:docMk/>
          <pc:sldMk cId="310044951" sldId="311"/>
        </pc:sldMkLst>
      </pc:sldChg>
      <pc:sldChg chg="addSp delSp modSp new del mod modNotesTx">
        <pc:chgData name="Alexandra George" userId="20c03ba3cc67f65f" providerId="LiveId" clId="{A98BBB8E-C96F-4FFF-93DB-CA3FC4CF203E}" dt="2025-03-02T06:39:35.505" v="538" actId="2696"/>
        <pc:sldMkLst>
          <pc:docMk/>
          <pc:sldMk cId="1058236276" sldId="312"/>
        </pc:sldMkLst>
        <pc:spChg chg="mod">
          <ac:chgData name="Alexandra George" userId="20c03ba3cc67f65f" providerId="LiveId" clId="{A98BBB8E-C96F-4FFF-93DB-CA3FC4CF203E}" dt="2025-03-02T06:39:22.548" v="537" actId="21"/>
          <ac:spMkLst>
            <pc:docMk/>
            <pc:sldMk cId="1058236276" sldId="312"/>
            <ac:spMk id="2" creationId="{ED4B4084-25B9-7BEF-2D09-688CD914A097}"/>
          </ac:spMkLst>
        </pc:spChg>
        <pc:spChg chg="del">
          <ac:chgData name="Alexandra George" userId="20c03ba3cc67f65f" providerId="LiveId" clId="{A98BBB8E-C96F-4FFF-93DB-CA3FC4CF203E}" dt="2025-03-02T06:30:49.177" v="295" actId="478"/>
          <ac:spMkLst>
            <pc:docMk/>
            <pc:sldMk cId="1058236276" sldId="312"/>
            <ac:spMk id="3" creationId="{2D3E196B-A921-18CC-298B-149336FD51A9}"/>
          </ac:spMkLst>
        </pc:spChg>
        <pc:spChg chg="del">
          <ac:chgData name="Alexandra George" userId="20c03ba3cc67f65f" providerId="LiveId" clId="{A98BBB8E-C96F-4FFF-93DB-CA3FC4CF203E}" dt="2025-03-02T06:30:05.442" v="289" actId="478"/>
          <ac:spMkLst>
            <pc:docMk/>
            <pc:sldMk cId="1058236276" sldId="312"/>
            <ac:spMk id="4" creationId="{C202A4C0-1B8C-B062-B9D0-42D133D32C0A}"/>
          </ac:spMkLst>
        </pc:spChg>
        <pc:spChg chg="add">
          <ac:chgData name="Alexandra George" userId="20c03ba3cc67f65f" providerId="LiveId" clId="{A98BBB8E-C96F-4FFF-93DB-CA3FC4CF203E}" dt="2025-03-02T06:30:07.084" v="290"/>
          <ac:spMkLst>
            <pc:docMk/>
            <pc:sldMk cId="1058236276" sldId="312"/>
            <ac:spMk id="5" creationId="{69B4C5E3-8B71-BF71-BB25-6BCFFCD553A7}"/>
          </ac:spMkLst>
        </pc:spChg>
        <pc:spChg chg="add mod">
          <ac:chgData name="Alexandra George" userId="20c03ba3cc67f65f" providerId="LiveId" clId="{A98BBB8E-C96F-4FFF-93DB-CA3FC4CF203E}" dt="2025-03-02T06:36:44.195" v="516" actId="1076"/>
          <ac:spMkLst>
            <pc:docMk/>
            <pc:sldMk cId="1058236276" sldId="312"/>
            <ac:spMk id="10" creationId="{C3B4B993-63FB-73F0-E71B-C06D990AABDD}"/>
          </ac:spMkLst>
        </pc:spChg>
        <pc:picChg chg="add mod">
          <ac:chgData name="Alexandra George" userId="20c03ba3cc67f65f" providerId="LiveId" clId="{A98BBB8E-C96F-4FFF-93DB-CA3FC4CF203E}" dt="2025-03-02T06:36:53.639" v="518" actId="14100"/>
          <ac:picMkLst>
            <pc:docMk/>
            <pc:sldMk cId="1058236276" sldId="312"/>
            <ac:picMk id="7" creationId="{63D16CDF-BC20-54B5-8438-FBF621B03C2D}"/>
          </ac:picMkLst>
        </pc:picChg>
        <pc:picChg chg="add del mod">
          <ac:chgData name="Alexandra George" userId="20c03ba3cc67f65f" providerId="LiveId" clId="{A98BBB8E-C96F-4FFF-93DB-CA3FC4CF203E}" dt="2025-03-02T06:39:07.282" v="534" actId="21"/>
          <ac:picMkLst>
            <pc:docMk/>
            <pc:sldMk cId="1058236276" sldId="312"/>
            <ac:picMk id="9" creationId="{19E6FB43-CDD7-9201-35BD-11F8F1180130}"/>
          </ac:picMkLst>
        </pc:picChg>
      </pc:sldChg>
      <pc:sldChg chg="addSp delSp modSp add mod ord">
        <pc:chgData name="Alexandra George" userId="20c03ba3cc67f65f" providerId="LiveId" clId="{A98BBB8E-C96F-4FFF-93DB-CA3FC4CF203E}" dt="2025-03-02T07:14:18.111" v="992" actId="1076"/>
        <pc:sldMkLst>
          <pc:docMk/>
          <pc:sldMk cId="3094349727" sldId="313"/>
        </pc:sldMkLst>
        <pc:spChg chg="mod">
          <ac:chgData name="Alexandra George" userId="20c03ba3cc67f65f" providerId="LiveId" clId="{A98BBB8E-C96F-4FFF-93DB-CA3FC4CF203E}" dt="2025-03-02T06:39:39.618" v="539"/>
          <ac:spMkLst>
            <pc:docMk/>
            <pc:sldMk cId="3094349727" sldId="313"/>
            <ac:spMk id="3" creationId="{7AD57342-E1EF-C78D-CAEC-43608F8F4285}"/>
          </ac:spMkLst>
        </pc:spChg>
        <pc:spChg chg="add mod">
          <ac:chgData name="Alexandra George" userId="20c03ba3cc67f65f" providerId="LiveId" clId="{A98BBB8E-C96F-4FFF-93DB-CA3FC4CF203E}" dt="2025-03-02T07:14:18.111" v="992" actId="1076"/>
          <ac:spMkLst>
            <pc:docMk/>
            <pc:sldMk cId="3094349727" sldId="313"/>
            <ac:spMk id="4" creationId="{BD1EF5CD-E5A1-3A27-F16E-1AC40EDBB30F}"/>
          </ac:spMkLst>
        </pc:spChg>
        <pc:spChg chg="del">
          <ac:chgData name="Alexandra George" userId="20c03ba3cc67f65f" providerId="LiveId" clId="{A98BBB8E-C96F-4FFF-93DB-CA3FC4CF203E}" dt="2025-03-02T06:38:49.032" v="530" actId="478"/>
          <ac:spMkLst>
            <pc:docMk/>
            <pc:sldMk cId="3094349727" sldId="313"/>
            <ac:spMk id="26" creationId="{F789EE19-3221-C87F-7E8C-2B724F026B1D}"/>
          </ac:spMkLst>
        </pc:spChg>
        <pc:picChg chg="add mod">
          <ac:chgData name="Alexandra George" userId="20c03ba3cc67f65f" providerId="LiveId" clId="{A98BBB8E-C96F-4FFF-93DB-CA3FC4CF203E}" dt="2025-03-02T06:38:23.989" v="529" actId="1076"/>
          <ac:picMkLst>
            <pc:docMk/>
            <pc:sldMk cId="3094349727" sldId="313"/>
            <ac:picMk id="2" creationId="{D6F8C4D7-966B-20DF-F7CB-C4B73B682A07}"/>
          </ac:picMkLst>
        </pc:picChg>
        <pc:picChg chg="del">
          <ac:chgData name="Alexandra George" userId="20c03ba3cc67f65f" providerId="LiveId" clId="{A98BBB8E-C96F-4FFF-93DB-CA3FC4CF203E}" dt="2025-03-02T06:38:15.625" v="527" actId="478"/>
          <ac:picMkLst>
            <pc:docMk/>
            <pc:sldMk cId="3094349727" sldId="313"/>
            <ac:picMk id="7" creationId="{2EB43865-DF6D-3E18-D244-857F402B2BB2}"/>
          </ac:picMkLst>
        </pc:picChg>
        <pc:picChg chg="add mod">
          <ac:chgData name="Alexandra George" userId="20c03ba3cc67f65f" providerId="LiveId" clId="{A98BBB8E-C96F-4FFF-93DB-CA3FC4CF203E}" dt="2025-03-02T06:39:15.218" v="536" actId="1076"/>
          <ac:picMkLst>
            <pc:docMk/>
            <pc:sldMk cId="3094349727" sldId="313"/>
            <ac:picMk id="9" creationId="{19E6FB43-CDD7-9201-35BD-11F8F1180130}"/>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colored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dk2">
        <a:alpha val="0"/>
      </a:schemeClr>
    </dgm:fillClrLst>
    <dgm:linClrLst meth="repeat">
      <a:schemeClr val="dk2">
        <a:alpha val="0"/>
      </a:schemeClr>
    </dgm:linClrLst>
    <dgm:effectClrLst/>
    <dgm:txLinClrLst/>
    <dgm:txFillClrLst meth="repeat">
      <a:schemeClr val="dk2"/>
    </dgm:txFillClrLst>
    <dgm:txEffectClrLst/>
  </dgm:styleLbl>
</dgm:colorsDef>
</file>

<file path=ppt/diagrams/data1.xml><?xml version="1.0" encoding="utf-8"?>
<dgm:dataModel xmlns:dgm="http://schemas.openxmlformats.org/drawingml/2006/diagram" xmlns:a="http://schemas.openxmlformats.org/drawingml/2006/main">
  <dgm:ptLst>
    <dgm:pt modelId="{2FEEA675-CDBD-4398-B728-3EEC6D7C4F19}" type="doc">
      <dgm:prSet loTypeId="urn:microsoft.com/office/officeart/2018/5/layout/IconCircleLabelList" loCatId="icon" qsTypeId="urn:microsoft.com/office/officeart/2005/8/quickstyle/simple1" qsCatId="simple" csTypeId="urn:microsoft.com/office/officeart/2018/5/colors/Iconchunking_coloredtext_accent0_3" csCatId="mainScheme" phldr="1"/>
      <dgm:spPr/>
      <dgm:t>
        <a:bodyPr/>
        <a:lstStyle/>
        <a:p>
          <a:endParaRPr lang="en-US"/>
        </a:p>
      </dgm:t>
    </dgm:pt>
    <dgm:pt modelId="{07325191-8B29-4205-BF87-020AFC65CFF6}">
      <dgm:prSet/>
      <dgm:spPr/>
      <dgm:t>
        <a:bodyPr/>
        <a:lstStyle/>
        <a:p>
          <a:pPr>
            <a:defRPr cap="all"/>
          </a:pPr>
          <a:r>
            <a:rPr lang="en-US" dirty="0"/>
            <a:t>Review findings with </a:t>
          </a:r>
        </a:p>
        <a:p>
          <a:pPr>
            <a:defRPr cap="all"/>
          </a:pPr>
          <a:r>
            <a:rPr lang="en-US" dirty="0"/>
            <a:t>Senior LEADER</a:t>
          </a:r>
        </a:p>
      </dgm:t>
    </dgm:pt>
    <dgm:pt modelId="{A7502437-D4BA-4DD3-8B3E-C08FAA108498}" type="parTrans" cxnId="{313941F1-2F54-4715-B621-FEEDDB37B17D}">
      <dgm:prSet/>
      <dgm:spPr/>
      <dgm:t>
        <a:bodyPr/>
        <a:lstStyle/>
        <a:p>
          <a:endParaRPr lang="en-US"/>
        </a:p>
      </dgm:t>
    </dgm:pt>
    <dgm:pt modelId="{75A6FFEB-B3F8-4499-A0E6-6A5E74629660}" type="sibTrans" cxnId="{313941F1-2F54-4715-B621-FEEDDB37B17D}">
      <dgm:prSet/>
      <dgm:spPr/>
      <dgm:t>
        <a:bodyPr/>
        <a:lstStyle/>
        <a:p>
          <a:endParaRPr lang="en-US"/>
        </a:p>
      </dgm:t>
    </dgm:pt>
    <dgm:pt modelId="{24C2D8F4-4D86-47C4-815F-C0ED3E4B97AA}">
      <dgm:prSet/>
      <dgm:spPr/>
      <dgm:t>
        <a:bodyPr/>
        <a:lstStyle/>
        <a:p>
          <a:pPr>
            <a:defRPr cap="all"/>
          </a:pPr>
          <a:r>
            <a:rPr lang="en-US" dirty="0"/>
            <a:t>Implement changes to Help Center </a:t>
          </a:r>
        </a:p>
        <a:p>
          <a:pPr>
            <a:defRPr cap="all"/>
          </a:pPr>
          <a:r>
            <a:rPr lang="en-US" dirty="0"/>
            <a:t>resources</a:t>
          </a:r>
        </a:p>
      </dgm:t>
    </dgm:pt>
    <dgm:pt modelId="{DA6C45A3-1E52-4BD2-B175-5DE854BEB6E6}" type="parTrans" cxnId="{81D8BC58-73B6-400A-B32C-A22CF1325799}">
      <dgm:prSet/>
      <dgm:spPr/>
      <dgm:t>
        <a:bodyPr/>
        <a:lstStyle/>
        <a:p>
          <a:endParaRPr lang="en-US"/>
        </a:p>
      </dgm:t>
    </dgm:pt>
    <dgm:pt modelId="{086BB8CC-296F-4C81-B450-685581A30D2C}" type="sibTrans" cxnId="{81D8BC58-73B6-400A-B32C-A22CF1325799}">
      <dgm:prSet/>
      <dgm:spPr/>
      <dgm:t>
        <a:bodyPr/>
        <a:lstStyle/>
        <a:p>
          <a:endParaRPr lang="en-US"/>
        </a:p>
      </dgm:t>
    </dgm:pt>
    <dgm:pt modelId="{FD6A88BD-EAEE-49BE-A8B4-F70FF008BB42}">
      <dgm:prSet/>
      <dgm:spPr/>
      <dgm:t>
        <a:bodyPr/>
        <a:lstStyle/>
        <a:p>
          <a:pPr>
            <a:defRPr cap="all"/>
          </a:pPr>
          <a:r>
            <a:rPr lang="en-US" dirty="0"/>
            <a:t>MONITOR AND REFINE</a:t>
          </a:r>
        </a:p>
        <a:p>
          <a:pPr>
            <a:defRPr cap="all"/>
          </a:pPr>
          <a:r>
            <a:rPr lang="en-US" dirty="0"/>
            <a:t>TIMELINE: SHORT-TERM VS LONG-TERM</a:t>
          </a:r>
        </a:p>
      </dgm:t>
    </dgm:pt>
    <dgm:pt modelId="{990AA5B5-64D1-4195-AA10-FCFB444BD5E0}" type="parTrans" cxnId="{4B6DFAC9-76B3-43BA-B7F0-D78D05832D0A}">
      <dgm:prSet/>
      <dgm:spPr/>
      <dgm:t>
        <a:bodyPr/>
        <a:lstStyle/>
        <a:p>
          <a:endParaRPr lang="en-US"/>
        </a:p>
      </dgm:t>
    </dgm:pt>
    <dgm:pt modelId="{66D9C2DE-46FC-43C8-98D9-28C17831D3DE}" type="sibTrans" cxnId="{4B6DFAC9-76B3-43BA-B7F0-D78D05832D0A}">
      <dgm:prSet/>
      <dgm:spPr/>
      <dgm:t>
        <a:bodyPr/>
        <a:lstStyle/>
        <a:p>
          <a:endParaRPr lang="en-US"/>
        </a:p>
      </dgm:t>
    </dgm:pt>
    <dgm:pt modelId="{D66E45B0-5810-4AB1-824D-6E258B1A210A}" type="pres">
      <dgm:prSet presAssocID="{2FEEA675-CDBD-4398-B728-3EEC6D7C4F19}" presName="root" presStyleCnt="0">
        <dgm:presLayoutVars>
          <dgm:dir/>
          <dgm:resizeHandles val="exact"/>
        </dgm:presLayoutVars>
      </dgm:prSet>
      <dgm:spPr/>
    </dgm:pt>
    <dgm:pt modelId="{19E810C4-3ECE-4A5D-A3B7-CC5F07A035E6}" type="pres">
      <dgm:prSet presAssocID="{07325191-8B29-4205-BF87-020AFC65CFF6}" presName="compNode" presStyleCnt="0"/>
      <dgm:spPr/>
    </dgm:pt>
    <dgm:pt modelId="{4A5394B1-D5E7-467A-9B9B-B3D8676D8CE0}" type="pres">
      <dgm:prSet presAssocID="{07325191-8B29-4205-BF87-020AFC65CFF6}" presName="iconBgRect" presStyleLbl="bgShp" presStyleIdx="0" presStyleCnt="3"/>
      <dgm:spPr/>
    </dgm:pt>
    <dgm:pt modelId="{CD6F9FDE-84B1-4449-BCA3-8F4EB60C7EF2}" type="pres">
      <dgm:prSet presAssocID="{07325191-8B29-4205-BF87-020AFC65CFF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s"/>
        </a:ext>
      </dgm:extLst>
    </dgm:pt>
    <dgm:pt modelId="{E2506E6F-7EE7-40AD-B36D-DEDBD096E813}" type="pres">
      <dgm:prSet presAssocID="{07325191-8B29-4205-BF87-020AFC65CFF6}" presName="spaceRect" presStyleCnt="0"/>
      <dgm:spPr/>
    </dgm:pt>
    <dgm:pt modelId="{DA90971F-DC8F-44EA-9027-27827A6AC32E}" type="pres">
      <dgm:prSet presAssocID="{07325191-8B29-4205-BF87-020AFC65CFF6}" presName="textRect" presStyleLbl="revTx" presStyleIdx="0" presStyleCnt="3">
        <dgm:presLayoutVars>
          <dgm:chMax val="1"/>
          <dgm:chPref val="1"/>
        </dgm:presLayoutVars>
      </dgm:prSet>
      <dgm:spPr/>
    </dgm:pt>
    <dgm:pt modelId="{AD16D28C-4630-43EE-AF6F-2DC6BA355693}" type="pres">
      <dgm:prSet presAssocID="{75A6FFEB-B3F8-4499-A0E6-6A5E74629660}" presName="sibTrans" presStyleCnt="0"/>
      <dgm:spPr/>
    </dgm:pt>
    <dgm:pt modelId="{6FE6FAB9-FB3B-478D-8FCA-61B34F9E3FA6}" type="pres">
      <dgm:prSet presAssocID="{24C2D8F4-4D86-47C4-815F-C0ED3E4B97AA}" presName="compNode" presStyleCnt="0"/>
      <dgm:spPr/>
    </dgm:pt>
    <dgm:pt modelId="{4B550117-1B65-4BDB-8FAD-C127E3F919D0}" type="pres">
      <dgm:prSet presAssocID="{24C2D8F4-4D86-47C4-815F-C0ED3E4B97AA}" presName="iconBgRect" presStyleLbl="bgShp" presStyleIdx="1" presStyleCnt="3"/>
      <dgm:spPr/>
    </dgm:pt>
    <dgm:pt modelId="{E5A69FBB-5C3C-40FB-8B2C-F1DEF4F123FA}" type="pres">
      <dgm:prSet presAssocID="{24C2D8F4-4D86-47C4-815F-C0ED3E4B97A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 List"/>
        </a:ext>
      </dgm:extLst>
    </dgm:pt>
    <dgm:pt modelId="{E73AE8A2-EB2D-4D4D-A0EE-C1C29B72C61B}" type="pres">
      <dgm:prSet presAssocID="{24C2D8F4-4D86-47C4-815F-C0ED3E4B97AA}" presName="spaceRect" presStyleCnt="0"/>
      <dgm:spPr/>
    </dgm:pt>
    <dgm:pt modelId="{618CCB1D-F315-4B59-8656-F08C12DBD4B3}" type="pres">
      <dgm:prSet presAssocID="{24C2D8F4-4D86-47C4-815F-C0ED3E4B97AA}" presName="textRect" presStyleLbl="revTx" presStyleIdx="1" presStyleCnt="3" custScaleX="167403">
        <dgm:presLayoutVars>
          <dgm:chMax val="1"/>
          <dgm:chPref val="1"/>
        </dgm:presLayoutVars>
      </dgm:prSet>
      <dgm:spPr/>
    </dgm:pt>
    <dgm:pt modelId="{E4B39B66-3D93-4720-926A-7985416AFEC7}" type="pres">
      <dgm:prSet presAssocID="{086BB8CC-296F-4C81-B450-685581A30D2C}" presName="sibTrans" presStyleCnt="0"/>
      <dgm:spPr/>
    </dgm:pt>
    <dgm:pt modelId="{1A1096A7-1DAB-491D-8834-B63E9C9B57BE}" type="pres">
      <dgm:prSet presAssocID="{FD6A88BD-EAEE-49BE-A8B4-F70FF008BB42}" presName="compNode" presStyleCnt="0"/>
      <dgm:spPr/>
    </dgm:pt>
    <dgm:pt modelId="{BB07152C-FE9A-41C7-B2FF-5842D66E7E30}" type="pres">
      <dgm:prSet presAssocID="{FD6A88BD-EAEE-49BE-A8B4-F70FF008BB42}" presName="iconBgRect" presStyleLbl="bgShp" presStyleIdx="2" presStyleCnt="3"/>
      <dgm:spPr/>
    </dgm:pt>
    <dgm:pt modelId="{554401A3-CEAE-4520-8691-E0B53839B2CA}" type="pres">
      <dgm:prSet presAssocID="{FD6A88BD-EAEE-49BE-A8B4-F70FF008BB4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488CCA20-88B0-40E6-A1DB-A71D2D7C66EB}" type="pres">
      <dgm:prSet presAssocID="{FD6A88BD-EAEE-49BE-A8B4-F70FF008BB42}" presName="spaceRect" presStyleCnt="0"/>
      <dgm:spPr/>
    </dgm:pt>
    <dgm:pt modelId="{02C09D75-196F-4886-9607-81170376355A}" type="pres">
      <dgm:prSet presAssocID="{FD6A88BD-EAEE-49BE-A8B4-F70FF008BB42}" presName="textRect" presStyleLbl="revTx" presStyleIdx="2" presStyleCnt="3" custScaleX="97750">
        <dgm:presLayoutVars>
          <dgm:chMax val="1"/>
          <dgm:chPref val="1"/>
        </dgm:presLayoutVars>
      </dgm:prSet>
      <dgm:spPr/>
    </dgm:pt>
  </dgm:ptLst>
  <dgm:cxnLst>
    <dgm:cxn modelId="{DA799E70-D04E-4847-A3B3-54904DBE58A5}" type="presOf" srcId="{FD6A88BD-EAEE-49BE-A8B4-F70FF008BB42}" destId="{02C09D75-196F-4886-9607-81170376355A}" srcOrd="0" destOrd="0" presId="urn:microsoft.com/office/officeart/2018/5/layout/IconCircleLabelList"/>
    <dgm:cxn modelId="{81D8BC58-73B6-400A-B32C-A22CF1325799}" srcId="{2FEEA675-CDBD-4398-B728-3EEC6D7C4F19}" destId="{24C2D8F4-4D86-47C4-815F-C0ED3E4B97AA}" srcOrd="1" destOrd="0" parTransId="{DA6C45A3-1E52-4BD2-B175-5DE854BEB6E6}" sibTransId="{086BB8CC-296F-4C81-B450-685581A30D2C}"/>
    <dgm:cxn modelId="{7DE1B77B-D389-449D-B95D-E5C8545C0A5D}" type="presOf" srcId="{2FEEA675-CDBD-4398-B728-3EEC6D7C4F19}" destId="{D66E45B0-5810-4AB1-824D-6E258B1A210A}" srcOrd="0" destOrd="0" presId="urn:microsoft.com/office/officeart/2018/5/layout/IconCircleLabelList"/>
    <dgm:cxn modelId="{883DA081-6615-4C3F-87E0-4E1C0FB61054}" type="presOf" srcId="{24C2D8F4-4D86-47C4-815F-C0ED3E4B97AA}" destId="{618CCB1D-F315-4B59-8656-F08C12DBD4B3}" srcOrd="0" destOrd="0" presId="urn:microsoft.com/office/officeart/2018/5/layout/IconCircleLabelList"/>
    <dgm:cxn modelId="{6465CDB9-33A6-4A60-B361-18454A680E94}" type="presOf" srcId="{07325191-8B29-4205-BF87-020AFC65CFF6}" destId="{DA90971F-DC8F-44EA-9027-27827A6AC32E}" srcOrd="0" destOrd="0" presId="urn:microsoft.com/office/officeart/2018/5/layout/IconCircleLabelList"/>
    <dgm:cxn modelId="{4B6DFAC9-76B3-43BA-B7F0-D78D05832D0A}" srcId="{2FEEA675-CDBD-4398-B728-3EEC6D7C4F19}" destId="{FD6A88BD-EAEE-49BE-A8B4-F70FF008BB42}" srcOrd="2" destOrd="0" parTransId="{990AA5B5-64D1-4195-AA10-FCFB444BD5E0}" sibTransId="{66D9C2DE-46FC-43C8-98D9-28C17831D3DE}"/>
    <dgm:cxn modelId="{313941F1-2F54-4715-B621-FEEDDB37B17D}" srcId="{2FEEA675-CDBD-4398-B728-3EEC6D7C4F19}" destId="{07325191-8B29-4205-BF87-020AFC65CFF6}" srcOrd="0" destOrd="0" parTransId="{A7502437-D4BA-4DD3-8B3E-C08FAA108498}" sibTransId="{75A6FFEB-B3F8-4499-A0E6-6A5E74629660}"/>
    <dgm:cxn modelId="{394531E0-5DA7-4903-9082-6F753D4299CB}" type="presParOf" srcId="{D66E45B0-5810-4AB1-824D-6E258B1A210A}" destId="{19E810C4-3ECE-4A5D-A3B7-CC5F07A035E6}" srcOrd="0" destOrd="0" presId="urn:microsoft.com/office/officeart/2018/5/layout/IconCircleLabelList"/>
    <dgm:cxn modelId="{27C4B758-29E3-4561-B4F5-B71AEC444416}" type="presParOf" srcId="{19E810C4-3ECE-4A5D-A3B7-CC5F07A035E6}" destId="{4A5394B1-D5E7-467A-9B9B-B3D8676D8CE0}" srcOrd="0" destOrd="0" presId="urn:microsoft.com/office/officeart/2018/5/layout/IconCircleLabelList"/>
    <dgm:cxn modelId="{F30C7898-05D9-4DCD-906C-22B7C0599B68}" type="presParOf" srcId="{19E810C4-3ECE-4A5D-A3B7-CC5F07A035E6}" destId="{CD6F9FDE-84B1-4449-BCA3-8F4EB60C7EF2}" srcOrd="1" destOrd="0" presId="urn:microsoft.com/office/officeart/2018/5/layout/IconCircleLabelList"/>
    <dgm:cxn modelId="{58110BB8-E49E-43F6-820D-45891B81F7D7}" type="presParOf" srcId="{19E810C4-3ECE-4A5D-A3B7-CC5F07A035E6}" destId="{E2506E6F-7EE7-40AD-B36D-DEDBD096E813}" srcOrd="2" destOrd="0" presId="urn:microsoft.com/office/officeart/2018/5/layout/IconCircleLabelList"/>
    <dgm:cxn modelId="{E39E33E5-1819-4C8A-AFD6-D05D539C45CA}" type="presParOf" srcId="{19E810C4-3ECE-4A5D-A3B7-CC5F07A035E6}" destId="{DA90971F-DC8F-44EA-9027-27827A6AC32E}" srcOrd="3" destOrd="0" presId="urn:microsoft.com/office/officeart/2018/5/layout/IconCircleLabelList"/>
    <dgm:cxn modelId="{2D5AB819-6D2B-4AD9-8C05-9198F5DBCD89}" type="presParOf" srcId="{D66E45B0-5810-4AB1-824D-6E258B1A210A}" destId="{AD16D28C-4630-43EE-AF6F-2DC6BA355693}" srcOrd="1" destOrd="0" presId="urn:microsoft.com/office/officeart/2018/5/layout/IconCircleLabelList"/>
    <dgm:cxn modelId="{185FBBC2-669F-4370-BFBC-FF0FFA9EBB0B}" type="presParOf" srcId="{D66E45B0-5810-4AB1-824D-6E258B1A210A}" destId="{6FE6FAB9-FB3B-478D-8FCA-61B34F9E3FA6}" srcOrd="2" destOrd="0" presId="urn:microsoft.com/office/officeart/2018/5/layout/IconCircleLabelList"/>
    <dgm:cxn modelId="{EEE5DD35-9204-4D82-B288-134EAED76639}" type="presParOf" srcId="{6FE6FAB9-FB3B-478D-8FCA-61B34F9E3FA6}" destId="{4B550117-1B65-4BDB-8FAD-C127E3F919D0}" srcOrd="0" destOrd="0" presId="urn:microsoft.com/office/officeart/2018/5/layout/IconCircleLabelList"/>
    <dgm:cxn modelId="{64DDE2F7-3357-42C1-9600-186E1996DE41}" type="presParOf" srcId="{6FE6FAB9-FB3B-478D-8FCA-61B34F9E3FA6}" destId="{E5A69FBB-5C3C-40FB-8B2C-F1DEF4F123FA}" srcOrd="1" destOrd="0" presId="urn:microsoft.com/office/officeart/2018/5/layout/IconCircleLabelList"/>
    <dgm:cxn modelId="{9DAF483C-7B00-4654-96D0-D82103BF0167}" type="presParOf" srcId="{6FE6FAB9-FB3B-478D-8FCA-61B34F9E3FA6}" destId="{E73AE8A2-EB2D-4D4D-A0EE-C1C29B72C61B}" srcOrd="2" destOrd="0" presId="urn:microsoft.com/office/officeart/2018/5/layout/IconCircleLabelList"/>
    <dgm:cxn modelId="{7D4013A3-F730-44C5-9FDB-6E805EC2AB14}" type="presParOf" srcId="{6FE6FAB9-FB3B-478D-8FCA-61B34F9E3FA6}" destId="{618CCB1D-F315-4B59-8656-F08C12DBD4B3}" srcOrd="3" destOrd="0" presId="urn:microsoft.com/office/officeart/2018/5/layout/IconCircleLabelList"/>
    <dgm:cxn modelId="{A5CF8AAB-4BF9-4ECE-A3A5-BC364A198DA9}" type="presParOf" srcId="{D66E45B0-5810-4AB1-824D-6E258B1A210A}" destId="{E4B39B66-3D93-4720-926A-7985416AFEC7}" srcOrd="3" destOrd="0" presId="urn:microsoft.com/office/officeart/2018/5/layout/IconCircleLabelList"/>
    <dgm:cxn modelId="{4885A03E-4783-4796-A31C-599B113B84C2}" type="presParOf" srcId="{D66E45B0-5810-4AB1-824D-6E258B1A210A}" destId="{1A1096A7-1DAB-491D-8834-B63E9C9B57BE}" srcOrd="4" destOrd="0" presId="urn:microsoft.com/office/officeart/2018/5/layout/IconCircleLabelList"/>
    <dgm:cxn modelId="{A99EE827-C515-4BAA-B6CB-98547C3D3120}" type="presParOf" srcId="{1A1096A7-1DAB-491D-8834-B63E9C9B57BE}" destId="{BB07152C-FE9A-41C7-B2FF-5842D66E7E30}" srcOrd="0" destOrd="0" presId="urn:microsoft.com/office/officeart/2018/5/layout/IconCircleLabelList"/>
    <dgm:cxn modelId="{90ACCF35-37CD-4914-9DA6-7572163F2EA6}" type="presParOf" srcId="{1A1096A7-1DAB-491D-8834-B63E9C9B57BE}" destId="{554401A3-CEAE-4520-8691-E0B53839B2CA}" srcOrd="1" destOrd="0" presId="urn:microsoft.com/office/officeart/2018/5/layout/IconCircleLabelList"/>
    <dgm:cxn modelId="{3D8B3CDF-93BD-4EDA-923B-0A182DEAB27F}" type="presParOf" srcId="{1A1096A7-1DAB-491D-8834-B63E9C9B57BE}" destId="{488CCA20-88B0-40E6-A1DB-A71D2D7C66EB}" srcOrd="2" destOrd="0" presId="urn:microsoft.com/office/officeart/2018/5/layout/IconCircleLabelList"/>
    <dgm:cxn modelId="{1FF2A1C2-2FD0-48C9-9525-EF601D092209}" type="presParOf" srcId="{1A1096A7-1DAB-491D-8834-B63E9C9B57BE}" destId="{02C09D75-196F-4886-9607-81170376355A}"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5394B1-D5E7-467A-9B9B-B3D8676D8CE0}">
      <dsp:nvSpPr>
        <dsp:cNvPr id="0" name=""/>
        <dsp:cNvSpPr/>
      </dsp:nvSpPr>
      <dsp:spPr>
        <a:xfrm>
          <a:off x="594929" y="475540"/>
          <a:ext cx="1612687" cy="1612687"/>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D6F9FDE-84B1-4449-BCA3-8F4EB60C7EF2}">
      <dsp:nvSpPr>
        <dsp:cNvPr id="0" name=""/>
        <dsp:cNvSpPr/>
      </dsp:nvSpPr>
      <dsp:spPr>
        <a:xfrm>
          <a:off x="938616" y="819227"/>
          <a:ext cx="925312" cy="9253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A90971F-DC8F-44EA-9027-27827A6AC32E}">
      <dsp:nvSpPr>
        <dsp:cNvPr id="0" name=""/>
        <dsp:cNvSpPr/>
      </dsp:nvSpPr>
      <dsp:spPr>
        <a:xfrm>
          <a:off x="79397" y="2590540"/>
          <a:ext cx="264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kern="1200" dirty="0"/>
            <a:t>Review findings with </a:t>
          </a:r>
        </a:p>
        <a:p>
          <a:pPr marL="0" lvl="0" indent="0" algn="ctr" defTabSz="666750">
            <a:lnSpc>
              <a:spcPct val="90000"/>
            </a:lnSpc>
            <a:spcBef>
              <a:spcPct val="0"/>
            </a:spcBef>
            <a:spcAft>
              <a:spcPct val="35000"/>
            </a:spcAft>
            <a:buNone/>
            <a:defRPr cap="all"/>
          </a:pPr>
          <a:r>
            <a:rPr lang="en-US" sz="1500" kern="1200" dirty="0"/>
            <a:t>Senior LEADER</a:t>
          </a:r>
        </a:p>
      </dsp:txBody>
      <dsp:txXfrm>
        <a:off x="79397" y="2590540"/>
        <a:ext cx="2643750" cy="720000"/>
      </dsp:txXfrm>
    </dsp:sp>
    <dsp:sp modelId="{4B550117-1B65-4BDB-8FAD-C127E3F919D0}">
      <dsp:nvSpPr>
        <dsp:cNvPr id="0" name=""/>
        <dsp:cNvSpPr/>
      </dsp:nvSpPr>
      <dsp:spPr>
        <a:xfrm>
          <a:off x="4592318" y="475540"/>
          <a:ext cx="1612687" cy="1612687"/>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A69FBB-5C3C-40FB-8B2C-F1DEF4F123FA}">
      <dsp:nvSpPr>
        <dsp:cNvPr id="0" name=""/>
        <dsp:cNvSpPr/>
      </dsp:nvSpPr>
      <dsp:spPr>
        <a:xfrm>
          <a:off x="4936006" y="819227"/>
          <a:ext cx="925312" cy="9253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18CCB1D-F315-4B59-8656-F08C12DBD4B3}">
      <dsp:nvSpPr>
        <dsp:cNvPr id="0" name=""/>
        <dsp:cNvSpPr/>
      </dsp:nvSpPr>
      <dsp:spPr>
        <a:xfrm>
          <a:off x="3185804" y="2590540"/>
          <a:ext cx="442571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kern="1200" dirty="0"/>
            <a:t>Implement changes to Help Center </a:t>
          </a:r>
        </a:p>
        <a:p>
          <a:pPr marL="0" lvl="0" indent="0" algn="ctr" defTabSz="666750">
            <a:lnSpc>
              <a:spcPct val="90000"/>
            </a:lnSpc>
            <a:spcBef>
              <a:spcPct val="0"/>
            </a:spcBef>
            <a:spcAft>
              <a:spcPct val="35000"/>
            </a:spcAft>
            <a:buNone/>
            <a:defRPr cap="all"/>
          </a:pPr>
          <a:r>
            <a:rPr lang="en-US" sz="1500" kern="1200" dirty="0"/>
            <a:t>resources</a:t>
          </a:r>
        </a:p>
      </dsp:txBody>
      <dsp:txXfrm>
        <a:off x="3185804" y="2590540"/>
        <a:ext cx="4425716" cy="720000"/>
      </dsp:txXfrm>
    </dsp:sp>
    <dsp:sp modelId="{BB07152C-FE9A-41C7-B2FF-5842D66E7E30}">
      <dsp:nvSpPr>
        <dsp:cNvPr id="0" name=""/>
        <dsp:cNvSpPr/>
      </dsp:nvSpPr>
      <dsp:spPr>
        <a:xfrm>
          <a:off x="8589708" y="475540"/>
          <a:ext cx="1612687" cy="1612687"/>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4401A3-CEAE-4520-8691-E0B53839B2CA}">
      <dsp:nvSpPr>
        <dsp:cNvPr id="0" name=""/>
        <dsp:cNvSpPr/>
      </dsp:nvSpPr>
      <dsp:spPr>
        <a:xfrm>
          <a:off x="8933395" y="819227"/>
          <a:ext cx="925312" cy="92531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2C09D75-196F-4886-9607-81170376355A}">
      <dsp:nvSpPr>
        <dsp:cNvPr id="0" name=""/>
        <dsp:cNvSpPr/>
      </dsp:nvSpPr>
      <dsp:spPr>
        <a:xfrm>
          <a:off x="8103919" y="2590540"/>
          <a:ext cx="258426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US" sz="1500" kern="1200" dirty="0"/>
            <a:t>MONITOR AND REFINE</a:t>
          </a:r>
        </a:p>
        <a:p>
          <a:pPr marL="0" lvl="0" indent="0" algn="ctr" defTabSz="666750">
            <a:lnSpc>
              <a:spcPct val="90000"/>
            </a:lnSpc>
            <a:spcBef>
              <a:spcPct val="0"/>
            </a:spcBef>
            <a:spcAft>
              <a:spcPct val="35000"/>
            </a:spcAft>
            <a:buNone/>
            <a:defRPr cap="all"/>
          </a:pPr>
          <a:r>
            <a:rPr lang="en-US" sz="1500" kern="1200" dirty="0"/>
            <a:t>TIMELINE: SHORT-TERM VS LONG-TERM</a:t>
          </a:r>
        </a:p>
      </dsp:txBody>
      <dsp:txXfrm>
        <a:off x="8103919" y="2590540"/>
        <a:ext cx="2584265"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3/1/2025</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jpe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3/1/2025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Hello everyone, my name is Alex. Thank you for joining me today as I walk through our Help Center Insights &amp; Escalation Rate Analysis. In this presentation, I’ll share how we’ve tracked and visualized escalation rates over time, broken these trends down by country and browser, and ultimately identified strategies to optimize user experience and support efficiency. Let’s dive in.</a:t>
            </a:r>
          </a:p>
        </p:txBody>
      </p:sp>
      <p:sp>
        <p:nvSpPr>
          <p:cNvPr id="4" name="Slide Number Placeholder 3"/>
          <p:cNvSpPr>
            <a:spLocks noGrp="1"/>
          </p:cNvSpPr>
          <p:nvPr>
            <p:ph type="sldNum" sz="quarter" idx="5"/>
          </p:nvPr>
        </p:nvSpPr>
        <p:spPr/>
        <p:txBody>
          <a:bodyPr/>
          <a:lstStyle/>
          <a:p>
            <a:fld id="{0842455A-0D23-4EAB-9AF9-2CC2B3066B0A}" type="slidenum">
              <a:rPr lang="en-US" smtClean="0"/>
              <a:t>1</a:t>
            </a:fld>
            <a:endParaRPr lang="en-US" dirty="0"/>
          </a:p>
        </p:txBody>
      </p:sp>
    </p:spTree>
    <p:extLst>
      <p:ext uri="{BB962C8B-B14F-4D97-AF65-F5344CB8AC3E}">
        <p14:creationId xmlns:p14="http://schemas.microsoft.com/office/powerpoint/2010/main" val="245177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Thank you for your time and attention. I appreciate your feedback and questions. Together, we can refine the Help Center experience so that more customers can resolve issues on their own, saving everyone time and resources. I look forward to our next steps and any discussions around these insights!</a:t>
            </a:r>
          </a:p>
        </p:txBody>
      </p:sp>
      <p:sp>
        <p:nvSpPr>
          <p:cNvPr id="4" name="Slide Number Placeholder 3"/>
          <p:cNvSpPr>
            <a:spLocks noGrp="1"/>
          </p:cNvSpPr>
          <p:nvPr>
            <p:ph type="sldNum" sz="quarter" idx="5"/>
          </p:nvPr>
        </p:nvSpPr>
        <p:spPr/>
        <p:txBody>
          <a:bodyPr/>
          <a:lstStyle/>
          <a:p>
            <a:fld id="{0842455A-0D23-4EAB-9AF9-2CC2B3066B0A}" type="slidenum">
              <a:rPr lang="en-US" smtClean="0"/>
              <a:t>10</a:t>
            </a:fld>
            <a:endParaRPr lang="en-US" dirty="0"/>
          </a:p>
        </p:txBody>
      </p:sp>
    </p:spTree>
    <p:extLst>
      <p:ext uri="{BB962C8B-B14F-4D97-AF65-F5344CB8AC3E}">
        <p14:creationId xmlns:p14="http://schemas.microsoft.com/office/powerpoint/2010/main" val="803951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The agenda begins with an introduction and a quick overview of the project goals. Then I’ll explore the overall trends in escalation rates, break down what’s happening in specific countries and browsers, and examine how the shifting user mix influences our core metrics. </a:t>
            </a:r>
          </a:p>
          <a:p>
            <a:endParaRPr lang="en-US" b="0" dirty="0"/>
          </a:p>
          <a:p>
            <a:r>
              <a:rPr lang="en-US" b="0" dirty="0"/>
              <a:t>Finally, I’ll present my conclusions, recommendations, and next steps for ensuring a more seamless Help Center experience.</a:t>
            </a:r>
          </a:p>
        </p:txBody>
      </p:sp>
      <p:sp>
        <p:nvSpPr>
          <p:cNvPr id="4" name="Slide Number Placeholder 3"/>
          <p:cNvSpPr>
            <a:spLocks noGrp="1"/>
          </p:cNvSpPr>
          <p:nvPr>
            <p:ph type="sldNum" sz="quarter" idx="5"/>
          </p:nvPr>
        </p:nvSpPr>
        <p:spPr/>
        <p:txBody>
          <a:bodyPr/>
          <a:lstStyle/>
          <a:p>
            <a:fld id="{0842455A-0D23-4EAB-9AF9-2CC2B3066B0A}" type="slidenum">
              <a:rPr lang="en-US" smtClean="0"/>
              <a:t>2</a:t>
            </a:fld>
            <a:endParaRPr lang="en-US" dirty="0"/>
          </a:p>
        </p:txBody>
      </p:sp>
    </p:spTree>
    <p:extLst>
      <p:ext uri="{BB962C8B-B14F-4D97-AF65-F5344CB8AC3E}">
        <p14:creationId xmlns:p14="http://schemas.microsoft.com/office/powerpoint/2010/main" val="303961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50" b="0" dirty="0"/>
              <a:t>The purpose of my analysis is to understand what causes users to escalate from browsing the Help Center to filing a support case. Specifically, looking at daily sessions, the resulting cases, and how these numbers vary by country and browser. My goal is to share insights on where the biggest escalation spikes happen—and why. Ultimately, to improve the self-service experience so more people can solve their issues in the Help Center without opening a ticket.</a:t>
            </a:r>
          </a:p>
        </p:txBody>
      </p:sp>
      <p:sp>
        <p:nvSpPr>
          <p:cNvPr id="4" name="Slide Number Placeholder 3"/>
          <p:cNvSpPr>
            <a:spLocks noGrp="1"/>
          </p:cNvSpPr>
          <p:nvPr>
            <p:ph type="sldNum" sz="quarter" idx="5"/>
          </p:nvPr>
        </p:nvSpPr>
        <p:spPr/>
        <p:txBody>
          <a:bodyPr/>
          <a:lstStyle/>
          <a:p>
            <a:fld id="{0842455A-0D23-4EAB-9AF9-2CC2B3066B0A}" type="slidenum">
              <a:rPr lang="en-US" smtClean="0"/>
              <a:t>3</a:t>
            </a:fld>
            <a:endParaRPr lang="en-US" dirty="0"/>
          </a:p>
        </p:txBody>
      </p:sp>
    </p:spTree>
    <p:extLst>
      <p:ext uri="{BB962C8B-B14F-4D97-AF65-F5344CB8AC3E}">
        <p14:creationId xmlns:p14="http://schemas.microsoft.com/office/powerpoint/2010/main" val="1061830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6775C6-1875-AFFF-1895-BCF70AE349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F0BBBF-4213-F0E5-AD26-18205B4302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AA609F-76CF-D910-DDAF-FEB164CE06C4}"/>
              </a:ext>
            </a:extLst>
          </p:cNvPr>
          <p:cNvSpPr>
            <a:spLocks noGrp="1"/>
          </p:cNvSpPr>
          <p:nvPr>
            <p:ph type="body" idx="1"/>
          </p:nvPr>
        </p:nvSpPr>
        <p:spPr/>
        <p:txBody>
          <a:bodyPr/>
          <a:lstStyle/>
          <a:p>
            <a:r>
              <a:rPr lang="en-US" b="0" dirty="0"/>
              <a:t>First, let’s talk about overall trends. </a:t>
            </a:r>
            <a:r>
              <a:rPr lang="en-US" sz="1200" b="0" dirty="0">
                <a:solidFill>
                  <a:srgbClr val="404040"/>
                </a:solidFill>
                <a:effectLst/>
                <a:latin typeface="Arial Narrow" panose="020B0606020202030204" pitchFamily="34" charset="0"/>
              </a:rPr>
              <a:t>In my analysis, I charted the daily escalation rate, represented as a percentage of users who initiated a case relative to the total number of sessions. </a:t>
            </a:r>
          </a:p>
          <a:p>
            <a:endParaRPr lang="en-US" sz="1200" b="0" dirty="0">
              <a:solidFill>
                <a:srgbClr val="404040"/>
              </a:solidFill>
              <a:effectLst/>
              <a:latin typeface="Arial Narrow" panose="020B0606020202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404040"/>
                </a:solidFill>
                <a:effectLst/>
                <a:latin typeface="Arial Narrow" panose="020B0606020202030204" pitchFamily="34" charset="0"/>
              </a:rPr>
              <a:t>Potential reasons for this spike could include a content gap (such as a new product feature not being addressed in Help Center articles), a technical problem that prevented users from accessing or locating the appropriate content, or possibly an influx of new users requiring direct assistance due to the Help Center's lack of intuitiveness.</a:t>
            </a:r>
            <a:endParaRPr lang="en-US" sz="1200" b="0" dirty="0"/>
          </a:p>
        </p:txBody>
      </p:sp>
      <p:sp>
        <p:nvSpPr>
          <p:cNvPr id="4" name="Slide Number Placeholder 3">
            <a:extLst>
              <a:ext uri="{FF2B5EF4-FFF2-40B4-BE49-F238E27FC236}">
                <a16:creationId xmlns:a16="http://schemas.microsoft.com/office/drawing/2014/main" id="{211C3020-00F4-194D-3A06-84066820B32B}"/>
              </a:ext>
            </a:extLst>
          </p:cNvPr>
          <p:cNvSpPr>
            <a:spLocks noGrp="1"/>
          </p:cNvSpPr>
          <p:nvPr>
            <p:ph type="sldNum" sz="quarter" idx="5"/>
          </p:nvPr>
        </p:nvSpPr>
        <p:spPr/>
        <p:txBody>
          <a:bodyPr/>
          <a:lstStyle/>
          <a:p>
            <a:fld id="{0842455A-0D23-4EAB-9AF9-2CC2B3066B0A}" type="slidenum">
              <a:rPr lang="en-US" smtClean="0"/>
              <a:t>4</a:t>
            </a:fld>
            <a:endParaRPr lang="en-US" dirty="0"/>
          </a:p>
        </p:txBody>
      </p:sp>
    </p:spTree>
    <p:extLst>
      <p:ext uri="{BB962C8B-B14F-4D97-AF65-F5344CB8AC3E}">
        <p14:creationId xmlns:p14="http://schemas.microsoft.com/office/powerpoint/2010/main" val="4082893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9574E-B5B8-252F-99C0-B790FFF400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0AB76B-F97C-2FF8-792E-AE5A07EA7A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375D9F-44BA-CF1C-0B31-85E23FA186EA}"/>
              </a:ext>
            </a:extLst>
          </p:cNvPr>
          <p:cNvSpPr>
            <a:spLocks noGrp="1"/>
          </p:cNvSpPr>
          <p:nvPr>
            <p:ph type="body" idx="1"/>
          </p:nvPr>
        </p:nvSpPr>
        <p:spPr/>
        <p:txBody>
          <a:bodyPr/>
          <a:lstStyle/>
          <a:p>
            <a:r>
              <a:rPr lang="en-US" b="0" dirty="0"/>
              <a:t>Next, I dug deeper by country, analyzing historical data further indicated that, in general, Brazil tended to run a consistently higher-than-average escalation rate. So, when Brazilian traffic increased slightly, it pushed our overall rate even further up. This is a prime example of how country mix can impact our global metrics.</a:t>
            </a:r>
          </a:p>
        </p:txBody>
      </p:sp>
      <p:sp>
        <p:nvSpPr>
          <p:cNvPr id="4" name="Slide Number Placeholder 3">
            <a:extLst>
              <a:ext uri="{FF2B5EF4-FFF2-40B4-BE49-F238E27FC236}">
                <a16:creationId xmlns:a16="http://schemas.microsoft.com/office/drawing/2014/main" id="{3D30487E-483A-EDCC-52E5-996B01D40E65}"/>
              </a:ext>
            </a:extLst>
          </p:cNvPr>
          <p:cNvSpPr>
            <a:spLocks noGrp="1"/>
          </p:cNvSpPr>
          <p:nvPr>
            <p:ph type="sldNum" sz="quarter" idx="5"/>
          </p:nvPr>
        </p:nvSpPr>
        <p:spPr/>
        <p:txBody>
          <a:bodyPr/>
          <a:lstStyle/>
          <a:p>
            <a:fld id="{0842455A-0D23-4EAB-9AF9-2CC2B3066B0A}" type="slidenum">
              <a:rPr lang="en-US" smtClean="0"/>
              <a:t>5</a:t>
            </a:fld>
            <a:endParaRPr lang="en-US" dirty="0"/>
          </a:p>
        </p:txBody>
      </p:sp>
    </p:spTree>
    <p:extLst>
      <p:ext uri="{BB962C8B-B14F-4D97-AF65-F5344CB8AC3E}">
        <p14:creationId xmlns:p14="http://schemas.microsoft.com/office/powerpoint/2010/main" val="11099800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2F094B-786F-00D9-C512-205ADAD3D6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54EC34-42B2-0A47-0625-BAB44B4384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B68F52-1C93-8981-2EA3-08E1D9ACB48E}"/>
              </a:ext>
            </a:extLst>
          </p:cNvPr>
          <p:cNvSpPr>
            <a:spLocks noGrp="1"/>
          </p:cNvSpPr>
          <p:nvPr>
            <p:ph type="body" idx="1"/>
          </p:nvPr>
        </p:nvSpPr>
        <p:spPr/>
        <p:txBody>
          <a:bodyPr/>
          <a:lstStyle/>
          <a:p>
            <a:r>
              <a:rPr lang="en-US" b="0" dirty="0"/>
              <a:t>First, let’s talk about overall trends. </a:t>
            </a:r>
            <a:r>
              <a:rPr lang="en-US" sz="1200" b="0" dirty="0">
                <a:solidFill>
                  <a:srgbClr val="404040"/>
                </a:solidFill>
                <a:effectLst/>
                <a:latin typeface="Arial Narrow" panose="020B0606020202030204" pitchFamily="34" charset="0"/>
              </a:rPr>
              <a:t>In my analysis, I charted the daily escalation rate, represented as a percentage of users who initiated a case relative to the total number of sessions. </a:t>
            </a:r>
          </a:p>
          <a:p>
            <a:endParaRPr lang="en-US" sz="1200" b="0" dirty="0">
              <a:solidFill>
                <a:srgbClr val="404040"/>
              </a:solidFill>
              <a:effectLst/>
              <a:latin typeface="Arial Narrow" panose="020B0606020202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404040"/>
                </a:solidFill>
                <a:effectLst/>
                <a:latin typeface="Arial Narrow" panose="020B0606020202030204" pitchFamily="34" charset="0"/>
              </a:rPr>
              <a:t>Potential reasons for this spike could include a content gap (such as a new product feature not being addressed in our Help Center articles), a technical problem that prevented users from accessing or locating the appropriate content, or possibly an influx of new users requiring direct assistance due to the Help Center's lack of intuitiveness.</a:t>
            </a:r>
            <a:endParaRPr lang="en-US" sz="1200" b="0" dirty="0"/>
          </a:p>
        </p:txBody>
      </p:sp>
      <p:sp>
        <p:nvSpPr>
          <p:cNvPr id="4" name="Slide Number Placeholder 3">
            <a:extLst>
              <a:ext uri="{FF2B5EF4-FFF2-40B4-BE49-F238E27FC236}">
                <a16:creationId xmlns:a16="http://schemas.microsoft.com/office/drawing/2014/main" id="{BAF5D6B8-8252-B782-2109-84AE561B306B}"/>
              </a:ext>
            </a:extLst>
          </p:cNvPr>
          <p:cNvSpPr>
            <a:spLocks noGrp="1"/>
          </p:cNvSpPr>
          <p:nvPr>
            <p:ph type="sldNum" sz="quarter" idx="5"/>
          </p:nvPr>
        </p:nvSpPr>
        <p:spPr/>
        <p:txBody>
          <a:bodyPr/>
          <a:lstStyle/>
          <a:p>
            <a:fld id="{0842455A-0D23-4EAB-9AF9-2CC2B3066B0A}" type="slidenum">
              <a:rPr lang="en-US" smtClean="0"/>
              <a:t>6</a:t>
            </a:fld>
            <a:endParaRPr lang="en-US" dirty="0"/>
          </a:p>
        </p:txBody>
      </p:sp>
    </p:spTree>
    <p:extLst>
      <p:ext uri="{BB962C8B-B14F-4D97-AF65-F5344CB8AC3E}">
        <p14:creationId xmlns:p14="http://schemas.microsoft.com/office/powerpoint/2010/main" val="1770244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One of the more advanced parts of my analysis is metric decomposition. I essentially compared the first half of the timeline to the second half to see how the overall escalation rate changed, and which segments contributed.</a:t>
            </a:r>
          </a:p>
          <a:p>
            <a:endParaRPr lang="en-US" b="0" dirty="0"/>
          </a:p>
          <a:p>
            <a:r>
              <a:rPr lang="en-US" b="0" dirty="0"/>
              <a:t>This decomposition is crucial because if we just looked at average daily rates, we might miss the fact that traffic </a:t>
            </a:r>
            <a:r>
              <a:rPr lang="en-US" b="0" i="1" dirty="0"/>
              <a:t>composition</a:t>
            </a:r>
            <a:r>
              <a:rPr lang="en-US" b="0" dirty="0"/>
              <a:t> changed drastically. The root cause can be partly an actual escalations spike but also changes in who is visiting and how they access the site.</a:t>
            </a:r>
          </a:p>
        </p:txBody>
      </p:sp>
      <p:sp>
        <p:nvSpPr>
          <p:cNvPr id="4" name="Slide Number Placeholder 3"/>
          <p:cNvSpPr>
            <a:spLocks noGrp="1"/>
          </p:cNvSpPr>
          <p:nvPr>
            <p:ph type="sldNum" sz="quarter" idx="5"/>
          </p:nvPr>
        </p:nvSpPr>
        <p:spPr/>
        <p:txBody>
          <a:bodyPr/>
          <a:lstStyle/>
          <a:p>
            <a:fld id="{0842455A-0D23-4EAB-9AF9-2CC2B3066B0A}" type="slidenum">
              <a:rPr lang="en-US" smtClean="0"/>
              <a:t>7</a:t>
            </a:fld>
            <a:endParaRPr lang="en-US" dirty="0"/>
          </a:p>
        </p:txBody>
      </p:sp>
    </p:spTree>
    <p:extLst>
      <p:ext uri="{BB962C8B-B14F-4D97-AF65-F5344CB8AC3E}">
        <p14:creationId xmlns:p14="http://schemas.microsoft.com/office/powerpoint/2010/main" val="2438960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In summary, we see that Day 12 had a sudden escalation spike across multiple regions, with Brazil particularly affected. Meanwhile, Chrome holds a notable share of the overall user base, and even a modest increase in Chrome escalation can skew overall global metrics.</a:t>
            </a:r>
          </a:p>
          <a:p>
            <a:endParaRPr lang="en-US" b="0" dirty="0"/>
          </a:p>
          <a:p>
            <a:r>
              <a:rPr lang="en-US" b="0" dirty="0"/>
              <a:t>By tackling these areas, there should be a steady decline in escalations as more users find the help they need within the Help Center itself.</a:t>
            </a:r>
          </a:p>
        </p:txBody>
      </p:sp>
      <p:sp>
        <p:nvSpPr>
          <p:cNvPr id="4" name="Slide Number Placeholder 3"/>
          <p:cNvSpPr>
            <a:spLocks noGrp="1"/>
          </p:cNvSpPr>
          <p:nvPr>
            <p:ph type="sldNum" sz="quarter" idx="5"/>
          </p:nvPr>
        </p:nvSpPr>
        <p:spPr/>
        <p:txBody>
          <a:bodyPr/>
          <a:lstStyle/>
          <a:p>
            <a:fld id="{0842455A-0D23-4EAB-9AF9-2CC2B3066B0A}" type="slidenum">
              <a:rPr lang="en-US" smtClean="0"/>
              <a:t>8</a:t>
            </a:fld>
            <a:endParaRPr lang="en-US" dirty="0"/>
          </a:p>
        </p:txBody>
      </p:sp>
    </p:spTree>
    <p:extLst>
      <p:ext uri="{BB962C8B-B14F-4D97-AF65-F5344CB8AC3E}">
        <p14:creationId xmlns:p14="http://schemas.microsoft.com/office/powerpoint/2010/main" val="42480997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0EF365-7016-1F3E-AA58-0078F078D9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336671-A495-3004-76FF-C9C63C40C0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D8CD58-C85F-5821-640B-CD11E8A4841A}"/>
              </a:ext>
            </a:extLst>
          </p:cNvPr>
          <p:cNvSpPr>
            <a:spLocks noGrp="1"/>
          </p:cNvSpPr>
          <p:nvPr>
            <p:ph type="body" idx="1"/>
          </p:nvPr>
        </p:nvSpPr>
        <p:spPr/>
        <p:txBody>
          <a:bodyPr/>
          <a:lstStyle/>
          <a:p>
            <a:r>
              <a:rPr lang="en-US" b="0" dirty="0"/>
              <a:t>Moving forward, I plan to review these findings with senior leadership, particularly focusing on whether new feature rollouts or marketing pushes happened on Day 12. Then, we’ll implement the recommended changes to our Help Center resources, focusing on improved localizations and more robust coverage for newly introduced features.</a:t>
            </a:r>
          </a:p>
          <a:p>
            <a:endParaRPr lang="en-US" b="0" dirty="0"/>
          </a:p>
          <a:p>
            <a:r>
              <a:rPr lang="en-US" b="0" dirty="0"/>
              <a:t>Lastly, we’ll keep a close eye on future traffic trends, especially from high-escalation countries and browsers, and refine our approach as needed. By repeating this analysis monthly, we can proactively spot and address emerging issues before they balloon into full-blown escalations.</a:t>
            </a:r>
          </a:p>
        </p:txBody>
      </p:sp>
      <p:sp>
        <p:nvSpPr>
          <p:cNvPr id="4" name="Slide Number Placeholder 3">
            <a:extLst>
              <a:ext uri="{FF2B5EF4-FFF2-40B4-BE49-F238E27FC236}">
                <a16:creationId xmlns:a16="http://schemas.microsoft.com/office/drawing/2014/main" id="{0B825E6B-050F-7979-EF71-54005453D76F}"/>
              </a:ext>
            </a:extLst>
          </p:cNvPr>
          <p:cNvSpPr>
            <a:spLocks noGrp="1"/>
          </p:cNvSpPr>
          <p:nvPr>
            <p:ph type="sldNum" sz="quarter" idx="5"/>
          </p:nvPr>
        </p:nvSpPr>
        <p:spPr/>
        <p:txBody>
          <a:bodyPr/>
          <a:lstStyle/>
          <a:p>
            <a:fld id="{0842455A-0D23-4EAB-9AF9-2CC2B3066B0A}" type="slidenum">
              <a:rPr lang="en-US" smtClean="0"/>
              <a:t>9</a:t>
            </a:fld>
            <a:endParaRPr lang="en-US" dirty="0"/>
          </a:p>
        </p:txBody>
      </p:sp>
    </p:spTree>
    <p:extLst>
      <p:ext uri="{BB962C8B-B14F-4D97-AF65-F5344CB8AC3E}">
        <p14:creationId xmlns:p14="http://schemas.microsoft.com/office/powerpoint/2010/main" val="9538624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63674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1989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54591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dirty="0"/>
              <a:t>Click icon to add picture</a:t>
            </a:r>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548640" anchor="b" anchorCtr="0">
            <a:noAutofit/>
          </a:bodyPr>
          <a:lstStyle>
            <a:lvl1pPr>
              <a:defRPr/>
            </a:lvl1pPr>
          </a:lstStyle>
          <a:p>
            <a:r>
              <a:rPr lang="en-US" sz="5400" dirty="0">
                <a:solidFill>
                  <a:schemeClr val="tx1"/>
                </a:solidFill>
              </a:rPr>
              <a:t>Click to add title</a:t>
            </a:r>
          </a:p>
        </p:txBody>
      </p:sp>
    </p:spTree>
    <p:extLst>
      <p:ext uri="{BB962C8B-B14F-4D97-AF65-F5344CB8AC3E}">
        <p14:creationId xmlns:p14="http://schemas.microsoft.com/office/powerpoint/2010/main" val="678344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08201"/>
            <a:ext cx="10058399" cy="3760891"/>
          </a:xfrm>
        </p:spPr>
        <p:txBody>
          <a:bodyPr lIns="91440">
            <a:normAutofit/>
          </a:bodyPr>
          <a:lstStyle>
            <a:lvl1pPr marL="347472" indent="-347472">
              <a:spcBef>
                <a:spcPts val="1200"/>
              </a:spcBef>
              <a:spcAft>
                <a:spcPts val="200"/>
              </a:spcAft>
              <a:buFont typeface="Arial" panose="020B0604020202020204" pitchFamily="34" charset="0"/>
              <a:buChar char="•"/>
              <a:defRPr sz="3000"/>
            </a:lvl1pPr>
            <a:lvl2pPr>
              <a:spcBef>
                <a:spcPts val="1200"/>
              </a:spcBef>
              <a:spcAft>
                <a:spcPts val="200"/>
              </a:spcAft>
              <a:defRPr sz="3000"/>
            </a:lvl2pPr>
            <a:lvl3pPr>
              <a:spcBef>
                <a:spcPts val="1200"/>
              </a:spcBef>
              <a:spcAft>
                <a:spcPts val="200"/>
              </a:spcAft>
              <a:defRPr sz="3000"/>
            </a:lvl3pPr>
            <a:lvl4pPr>
              <a:spcBef>
                <a:spcPts val="1200"/>
              </a:spcBef>
              <a:spcAft>
                <a:spcPts val="200"/>
              </a:spcAft>
              <a:defRPr sz="3000"/>
            </a:lvl4pPr>
            <a:lvl5pPr>
              <a:spcBef>
                <a:spcPts val="1200"/>
              </a:spcBef>
              <a:spcAft>
                <a:spcPts val="200"/>
              </a:spcAft>
              <a:defRPr sz="3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64815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and Content 2">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hasCustomPrompt="1"/>
          </p:nvPr>
        </p:nvSpPr>
        <p:spPr>
          <a:xfrm>
            <a:off x="1097279" y="286603"/>
            <a:ext cx="9966960" cy="1450757"/>
          </a:xfrm>
        </p:spPr>
        <p:txBody>
          <a:bodyPr/>
          <a:lstStyle>
            <a:lvl1pPr>
              <a:defRPr/>
            </a:lvl1pPr>
          </a:lstStyle>
          <a:p>
            <a:r>
              <a:rPr lang="en-US" dirty="0"/>
              <a:t>Click to add title</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1097280" y="2194560"/>
            <a:ext cx="6024003" cy="3754425"/>
          </a:xfrm>
        </p:spPr>
        <p:txBody>
          <a:bodyPr lIns="91440">
            <a:normAutofit/>
          </a:bodyPr>
          <a:lstStyle>
            <a:lvl1pPr marL="0" indent="0">
              <a:spcBef>
                <a:spcPts val="1200"/>
              </a:spcBef>
              <a:spcAft>
                <a:spcPts val="200"/>
              </a:spcAft>
              <a:buNone/>
              <a:defRPr sz="2400"/>
            </a:lvl1pPr>
            <a:lvl2pPr marL="347472" indent="-347472">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7406640" y="2194560"/>
            <a:ext cx="4067175" cy="3754425"/>
          </a:xfrm>
          <a:solidFill>
            <a:schemeClr val="tx1">
              <a:lumMod val="85000"/>
              <a:lumOff val="15000"/>
            </a:schemeClr>
          </a:solidFill>
        </p:spPr>
        <p:txBody>
          <a:bodyPr lIns="274320" tIns="274320" rIns="274320" bIns="274320">
            <a:normAutofit/>
          </a:bodyPr>
          <a:lstStyle>
            <a:lvl1pPr marL="512064" indent="-512064">
              <a:buClr>
                <a:schemeClr val="accent2"/>
              </a:buClr>
              <a:buFont typeface="+mj-lt"/>
              <a:buAutoNum type="arabicPeriod"/>
              <a:defRPr sz="2000">
                <a:solidFill>
                  <a:schemeClr val="bg1"/>
                </a:solidFill>
              </a:defRPr>
            </a:lvl1pPr>
            <a:lvl2pPr marL="658368" indent="-457200">
              <a:buClr>
                <a:schemeClr val="accent2"/>
              </a:buClr>
              <a:buFont typeface="+mj-lt"/>
              <a:buAutoNum type="arabicPeriod"/>
              <a:defRPr sz="2000">
                <a:solidFill>
                  <a:schemeClr val="bg1"/>
                </a:solidFill>
              </a:defRPr>
            </a:lvl2pPr>
            <a:lvl3pPr marL="841248" indent="-457200">
              <a:buClr>
                <a:schemeClr val="accent2"/>
              </a:buClr>
              <a:buFont typeface="+mj-lt"/>
              <a:buAutoNum type="arabicPeriod"/>
              <a:defRPr sz="2000">
                <a:solidFill>
                  <a:schemeClr val="bg1"/>
                </a:solidFill>
              </a:defRPr>
            </a:lvl3pPr>
            <a:lvl4pPr marL="1024128" indent="-457200">
              <a:buClr>
                <a:schemeClr val="accent2"/>
              </a:buClr>
              <a:buFont typeface="+mj-lt"/>
              <a:buAutoNum type="arabicPeriod"/>
              <a:defRPr sz="2000">
                <a:solidFill>
                  <a:schemeClr val="bg1"/>
                </a:solidFill>
              </a:defRPr>
            </a:lvl4pPr>
            <a:lvl5pPr marL="1207008" indent="-457200">
              <a:buClr>
                <a:schemeClr val="accent2"/>
              </a:buClr>
              <a:buFont typeface="+mj-lt"/>
              <a:buAutoNum type="arabicPeriod"/>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cxnSp>
        <p:nvCxnSpPr>
          <p:cNvPr id="5" name="Straight Connector 4">
            <a:extLst>
              <a:ext uri="{FF2B5EF4-FFF2-40B4-BE49-F238E27FC236}">
                <a16:creationId xmlns:a16="http://schemas.microsoft.com/office/drawing/2014/main" id="{D11493E3-605E-569A-BC16-ACFDDE98E130}"/>
              </a:ext>
              <a:ext uri="{C183D7F6-B498-43B3-948B-1728B52AA6E4}">
                <adec:decorative xmlns:adec="http://schemas.microsoft.com/office/drawing/2017/decorative" val="1"/>
              </a:ext>
            </a:extLst>
          </p:cNvPr>
          <p:cNvCxnSpPr/>
          <p:nvPr userDrawn="1"/>
        </p:nvCxnSpPr>
        <p:spPr>
          <a:xfrm>
            <a:off x="1097280"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13032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Title and Content and 2 Columns Lef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p:nvPr>
        </p:nvSpPr>
        <p:spPr>
          <a:xfrm>
            <a:off x="5131676" y="286603"/>
            <a:ext cx="6024004" cy="1788527"/>
          </a:xfrm>
        </p:spPr>
        <p:txBody>
          <a:bodyPr/>
          <a:lstStyle>
            <a:lvl1pPr>
              <a:defRPr/>
            </a:lvl1pPr>
          </a:lstStyle>
          <a:p>
            <a:r>
              <a:rPr lang="en-US"/>
              <a:t>Click to edit Master title style</a:t>
            </a:r>
            <a:endParaRPr lang="en-US" dirty="0"/>
          </a:p>
        </p:txBody>
      </p:sp>
      <p:cxnSp>
        <p:nvCxnSpPr>
          <p:cNvPr id="16" name="Straight Connector 15">
            <a:extLst>
              <a:ext uri="{FF2B5EF4-FFF2-40B4-BE49-F238E27FC236}">
                <a16:creationId xmlns:a16="http://schemas.microsoft.com/office/drawing/2014/main" id="{C6487FB7-F6EE-0454-5FB0-228B2EBCBD55}"/>
              </a:ext>
              <a:ext uri="{C183D7F6-B498-43B3-948B-1728B52AA6E4}">
                <adec:decorative xmlns:adec="http://schemas.microsoft.com/office/drawing/2017/decorative" val="1"/>
              </a:ext>
            </a:extLst>
          </p:cNvPr>
          <p:cNvCxnSpPr>
            <a:cxnSpLocks/>
          </p:cNvCxnSpPr>
          <p:nvPr userDrawn="1"/>
        </p:nvCxnSpPr>
        <p:spPr>
          <a:xfrm>
            <a:off x="5130366" y="2166571"/>
            <a:ext cx="6030126"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0">
            <a:extLst>
              <a:ext uri="{FF2B5EF4-FFF2-40B4-BE49-F238E27FC236}">
                <a16:creationId xmlns:a16="http://schemas.microsoft.com/office/drawing/2014/main" id="{7E27ABCA-7CD7-B1C6-D787-E3B8959F7FE4}"/>
              </a:ext>
            </a:extLst>
          </p:cNvPr>
          <p:cNvSpPr>
            <a:spLocks noGrp="1"/>
          </p:cNvSpPr>
          <p:nvPr>
            <p:ph sz="quarter" idx="15" hasCustomPrompt="1"/>
          </p:nvPr>
        </p:nvSpPr>
        <p:spPr>
          <a:xfrm>
            <a:off x="639763" y="287338"/>
            <a:ext cx="4067175" cy="2801123"/>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639763" y="3416796"/>
            <a:ext cx="4067175" cy="2801124"/>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5131676" y="2258012"/>
            <a:ext cx="6024003" cy="3959908"/>
          </a:xfrm>
        </p:spPr>
        <p:txBody>
          <a:bodyPr lIns="91440">
            <a:normAutofit/>
          </a:bodyPr>
          <a:lstStyle>
            <a:lvl1pPr marL="0" indent="0">
              <a:spcBef>
                <a:spcPts val="1200"/>
              </a:spcBef>
              <a:spcAft>
                <a:spcPts val="200"/>
              </a:spcAft>
              <a:buNone/>
              <a:defRPr sz="2400"/>
            </a:lvl1pPr>
            <a:lvl2pPr>
              <a:spcBef>
                <a:spcPts val="1200"/>
              </a:spcBef>
              <a:spcAft>
                <a:spcPts val="200"/>
              </a:spcAft>
              <a:defRPr sz="2000"/>
            </a:lvl2pPr>
            <a:lvl3pPr>
              <a:spcBef>
                <a:spcPts val="1200"/>
              </a:spcBef>
              <a:spcAft>
                <a:spcPts val="200"/>
              </a:spcAft>
              <a:defRPr sz="1600"/>
            </a:lvl3pPr>
            <a:lvl4pPr>
              <a:spcBef>
                <a:spcPts val="1200"/>
              </a:spcBef>
              <a:spcAft>
                <a:spcPts val="200"/>
              </a:spcAft>
              <a:defRPr sz="1600"/>
            </a:lvl4pPr>
            <a:lvl5pPr>
              <a:spcBef>
                <a:spcPts val="1200"/>
              </a:spcBef>
              <a:spcAft>
                <a:spcPts val="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25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Content and Table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09674" y="286603"/>
            <a:ext cx="9946006" cy="1450757"/>
          </a:xfrm>
        </p:spPr>
        <p:txBody>
          <a:bodyPr lIns="0"/>
          <a:lstStyle>
            <a:lvl1pPr>
              <a:defRPr/>
            </a:lvl1pPr>
          </a:lstStyle>
          <a:p>
            <a:r>
              <a:rPr lang="en-US" dirty="0"/>
              <a:t>Click to add title</a:t>
            </a:r>
          </a:p>
        </p:txBody>
      </p:sp>
      <p:sp>
        <p:nvSpPr>
          <p:cNvPr id="3" name="Content Placeholder 2"/>
          <p:cNvSpPr>
            <a:spLocks noGrp="1"/>
          </p:cNvSpPr>
          <p:nvPr>
            <p:ph idx="1" hasCustomPrompt="1"/>
          </p:nvPr>
        </p:nvSpPr>
        <p:spPr>
          <a:xfrm>
            <a:off x="1209675" y="2286000"/>
            <a:ext cx="2391941" cy="3248567"/>
          </a:xfrm>
        </p:spPr>
        <p:txBody>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able Placeholder 5">
            <a:extLst>
              <a:ext uri="{FF2B5EF4-FFF2-40B4-BE49-F238E27FC236}">
                <a16:creationId xmlns:a16="http://schemas.microsoft.com/office/drawing/2014/main" id="{7AA6B9BC-99C6-B9CE-63BB-C79284371A4A}"/>
              </a:ext>
            </a:extLst>
          </p:cNvPr>
          <p:cNvSpPr>
            <a:spLocks noGrp="1"/>
          </p:cNvSpPr>
          <p:nvPr>
            <p:ph type="tbl" sz="quarter" idx="13"/>
          </p:nvPr>
        </p:nvSpPr>
        <p:spPr>
          <a:xfrm>
            <a:off x="3840163" y="2286000"/>
            <a:ext cx="7315200" cy="3248025"/>
          </a:xfrm>
        </p:spPr>
        <p:txBody>
          <a:bodyPr/>
          <a:lstStyle>
            <a:lvl1pPr>
              <a:defRPr/>
            </a:lvl1pPr>
          </a:lstStyle>
          <a:p>
            <a:r>
              <a:rPr lang="en-US" dirty="0"/>
              <a:t>Click icon to add table</a:t>
            </a:r>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79876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hasCustomPrompt="1"/>
          </p:nvPr>
        </p:nvSpPr>
        <p:spPr>
          <a:xfrm>
            <a:off x="7859485" y="640080"/>
            <a:ext cx="3690257" cy="2450676"/>
          </a:xfrm>
        </p:spPr>
        <p:txBody>
          <a:bodyPr>
            <a:normAutofit/>
          </a:bodyPr>
          <a:lstStyle>
            <a:lvl1pPr>
              <a:defRPr/>
            </a:lvl1pPr>
          </a:lstStyle>
          <a:p>
            <a:r>
              <a:rPr lang="en-US" dirty="0"/>
              <a:t>Click to add title</a:t>
            </a:r>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3255512"/>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normAutofit/>
          </a:bodyPr>
          <a:lstStyle>
            <a:lvl1pPr algn="ctr">
              <a:defRPr sz="1800"/>
            </a:lvl1pPr>
          </a:lstStyle>
          <a:p>
            <a:r>
              <a:rPr lang="en-US" dirty="0"/>
              <a:t>Click icon to add picture</a:t>
            </a:r>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hasCustomPrompt="1"/>
          </p:nvPr>
        </p:nvSpPr>
        <p:spPr>
          <a:xfrm>
            <a:off x="7859485" y="3429000"/>
            <a:ext cx="3690257" cy="2440094"/>
          </a:xfrm>
        </p:spPr>
        <p:txBody>
          <a:bodyPr lIns="91440">
            <a:normAutofit/>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866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918782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Presentation Title</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33236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708489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dirty="0"/>
              <a:t>20XX</a:t>
            </a:r>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Presentation Title</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6516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dirty="0"/>
              <a:t>20XX</a:t>
            </a:r>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9718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A8464DCA-A9BF-A892-3059-84E13570D01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702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dirty="0"/>
              <a:t>20XX</a:t>
            </a:r>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dirty="0"/>
              <a:t>Presentation Title</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5264630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dirty="0"/>
              <a:t>20XX</a:t>
            </a:r>
          </a:p>
        </p:txBody>
      </p:sp>
      <p:sp>
        <p:nvSpPr>
          <p:cNvPr id="6" name="Footer Placeholder 5"/>
          <p:cNvSpPr>
            <a:spLocks noGrp="1"/>
          </p:cNvSpPr>
          <p:nvPr>
            <p:ph type="ftr" sz="quarter" idx="11"/>
          </p:nvPr>
        </p:nvSpPr>
        <p:spPr>
          <a:xfrm>
            <a:off x="1097279" y="6446838"/>
            <a:ext cx="6818262" cy="365125"/>
          </a:xfrm>
        </p:spPr>
        <p:txBody>
          <a:bodyPr/>
          <a:lstStyle/>
          <a:p>
            <a:r>
              <a:rPr lang="en-US" dirty="0"/>
              <a:t>Presentation Title</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06775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dirty="0"/>
              <a:t>20XX</a:t>
            </a:r>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dirty="0"/>
              <a:t>Presentation Title</a:t>
            </a:r>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560720"/>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83" r:id="rId14"/>
    <p:sldLayoutId id="2147483784" r:id="rId15"/>
    <p:sldLayoutId id="2147483785" r:id="rId16"/>
    <p:sldLayoutId id="2147483788" r:id="rId17"/>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6" name="Straight Connector 25">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8" name="Rectangle 27">
            <a:extLst>
              <a:ext uri="{FF2B5EF4-FFF2-40B4-BE49-F238E27FC236}">
                <a16:creationId xmlns:a16="http://schemas.microsoft.com/office/drawing/2014/main" id="{F1314C34-F582-4EEF-86CE-F88761E52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5875" cap="flat" cmpd="sng" algn="ctr">
            <a:noFill/>
            <a:prstDash val="solid"/>
          </a:ln>
          <a:effectLst/>
          <a:extLst>
            <a:ext uri="{91240B29-F687-4F45-9708-019B960494DF}">
              <a14:hiddenLine xmlns:a14="http://schemas.microsoft.com/office/drawing/2010/main" w="1587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7" descr="A group of people sitting at a table">
            <a:extLst>
              <a:ext uri="{FF2B5EF4-FFF2-40B4-BE49-F238E27FC236}">
                <a16:creationId xmlns:a16="http://schemas.microsoft.com/office/drawing/2014/main" id="{6BEAD192-141F-FDDE-021B-8674B81EECD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1" y="10"/>
            <a:ext cx="12191999" cy="6857990"/>
          </a:xfrm>
          <a:prstGeom prst="rect">
            <a:avLst/>
          </a:prstGeom>
        </p:spPr>
      </p:pic>
      <p:sp>
        <p:nvSpPr>
          <p:cNvPr id="30" name="Rectangle 29">
            <a:extLst>
              <a:ext uri="{FF2B5EF4-FFF2-40B4-BE49-F238E27FC236}">
                <a16:creationId xmlns:a16="http://schemas.microsoft.com/office/drawing/2014/main" id="{7319A1DD-F557-4EC6-8A8C-F7617B4CD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18982"/>
            <a:ext cx="7537704" cy="246266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8C834208-78D3-55FF-0568-AC7434753C76}"/>
              </a:ext>
            </a:extLst>
          </p:cNvPr>
          <p:cNvSpPr>
            <a:spLocks noGrp="1"/>
          </p:cNvSpPr>
          <p:nvPr>
            <p:ph type="ctrTitle"/>
          </p:nvPr>
        </p:nvSpPr>
        <p:spPr>
          <a:xfrm>
            <a:off x="671995" y="3402557"/>
            <a:ext cx="6801912" cy="1155405"/>
          </a:xfrm>
        </p:spPr>
        <p:txBody>
          <a:bodyPr vert="horz" lIns="91440" tIns="45720" rIns="91440" bIns="45720" rtlCol="0" anchor="b">
            <a:normAutofit/>
          </a:bodyPr>
          <a:lstStyle/>
          <a:p>
            <a:r>
              <a:rPr lang="en-US" sz="3800" dirty="0">
                <a:solidFill>
                  <a:schemeClr val="tx1"/>
                </a:solidFill>
              </a:rPr>
              <a:t>Help Center Insights Presentation By Alexandra George</a:t>
            </a:r>
          </a:p>
        </p:txBody>
      </p:sp>
      <p:cxnSp>
        <p:nvCxnSpPr>
          <p:cNvPr id="32" name="Straight Connector 31">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9050">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sp>
        <p:nvSpPr>
          <p:cNvPr id="34" name="!!footer rectangle">
            <a:extLst>
              <a:ext uri="{FF2B5EF4-FFF2-40B4-BE49-F238E27FC236}">
                <a16:creationId xmlns:a16="http://schemas.microsoft.com/office/drawing/2014/main" id="{C390A367-0330-4E03-9D5F-40308A7975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07687911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a:xfrm>
            <a:off x="8026172" y="1839331"/>
            <a:ext cx="3027590" cy="887094"/>
          </a:xfrm>
        </p:spPr>
        <p:txBody>
          <a:bodyPr>
            <a:normAutofit/>
          </a:bodyPr>
          <a:lstStyle/>
          <a:p>
            <a:r>
              <a:rPr lang="en-US" dirty="0">
                <a:solidFill>
                  <a:schemeClr val="accent2"/>
                </a:solidFill>
              </a:rPr>
              <a:t>Thank you</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4" r="4"/>
          <a:stretch/>
        </p:blipFill>
        <p:spPr/>
      </p:pic>
      <p:sp>
        <p:nvSpPr>
          <p:cNvPr id="3" name="Title 1">
            <a:extLst>
              <a:ext uri="{FF2B5EF4-FFF2-40B4-BE49-F238E27FC236}">
                <a16:creationId xmlns:a16="http://schemas.microsoft.com/office/drawing/2014/main" id="{1052AE8C-BEA6-D751-52DA-E9EDD8A71021}"/>
              </a:ext>
            </a:extLst>
          </p:cNvPr>
          <p:cNvSpPr txBox="1">
            <a:spLocks/>
          </p:cNvSpPr>
          <p:nvPr/>
        </p:nvSpPr>
        <p:spPr>
          <a:xfrm>
            <a:off x="8397647" y="4074425"/>
            <a:ext cx="1825059" cy="88709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a:solidFill>
                  <a:schemeClr val="accent2"/>
                </a:solidFill>
              </a:rPr>
              <a:t>Q &amp; A</a:t>
            </a:r>
          </a:p>
        </p:txBody>
      </p:sp>
    </p:spTree>
    <p:extLst>
      <p:ext uri="{BB962C8B-B14F-4D97-AF65-F5344CB8AC3E}">
        <p14:creationId xmlns:p14="http://schemas.microsoft.com/office/powerpoint/2010/main" val="850743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a:xfrm>
            <a:off x="1196517" y="389586"/>
            <a:ext cx="2163371" cy="1198644"/>
          </a:xfrm>
        </p:spPr>
        <p:txBody>
          <a:bodyPr/>
          <a:lstStyle/>
          <a:p>
            <a:r>
              <a:rPr lang="en-US" b="1" dirty="0"/>
              <a:t>Agenda</a:t>
            </a:r>
          </a:p>
        </p:txBody>
      </p:sp>
      <p:sp>
        <p:nvSpPr>
          <p:cNvPr id="3" name="Content Placeholder 2">
            <a:extLst>
              <a:ext uri="{FF2B5EF4-FFF2-40B4-BE49-F238E27FC236}">
                <a16:creationId xmlns:a16="http://schemas.microsoft.com/office/drawing/2014/main" id="{F21C3D74-CBD0-AEEC-7CF1-ED875B10D2FB}"/>
              </a:ext>
            </a:extLst>
          </p:cNvPr>
          <p:cNvSpPr>
            <a:spLocks noGrp="1"/>
          </p:cNvSpPr>
          <p:nvPr>
            <p:ph idx="1"/>
          </p:nvPr>
        </p:nvSpPr>
        <p:spPr>
          <a:xfrm>
            <a:off x="1097280" y="2264146"/>
            <a:ext cx="5913120" cy="3775148"/>
          </a:xfrm>
        </p:spPr>
        <p:txBody>
          <a:bodyPr>
            <a:normAutofit/>
          </a:bodyPr>
          <a:lstStyle/>
          <a:p>
            <a:r>
              <a:rPr lang="en-US" sz="2400" dirty="0"/>
              <a:t>Introduction &amp; Goals</a:t>
            </a:r>
          </a:p>
          <a:p>
            <a:r>
              <a:rPr lang="en-US" sz="2400" dirty="0"/>
              <a:t>Overall Trend Analysis</a:t>
            </a:r>
          </a:p>
          <a:p>
            <a:r>
              <a:rPr lang="en-US" sz="2400" dirty="0"/>
              <a:t>Country-Level Breakdown</a:t>
            </a:r>
          </a:p>
          <a:p>
            <a:r>
              <a:rPr lang="en-US" sz="2400" dirty="0"/>
              <a:t>Browser-Level Breakdown</a:t>
            </a:r>
          </a:p>
          <a:p>
            <a:r>
              <a:rPr lang="en-US" sz="2400" dirty="0"/>
              <a:t>Metric Decomposition &amp; Root Causes</a:t>
            </a:r>
          </a:p>
          <a:p>
            <a:r>
              <a:rPr lang="en-US" sz="2400" dirty="0"/>
              <a:t>Conclusions &amp; Recommended Actions</a:t>
            </a:r>
          </a:p>
          <a:p>
            <a:r>
              <a:rPr lang="en-US" sz="2400" dirty="0"/>
              <a:t>Next Steps</a:t>
            </a:r>
          </a:p>
          <a:p>
            <a:endParaRPr lang="en-US" dirty="0"/>
          </a:p>
        </p:txBody>
      </p:sp>
    </p:spTree>
    <p:extLst>
      <p:ext uri="{BB962C8B-B14F-4D97-AF65-F5344CB8AC3E}">
        <p14:creationId xmlns:p14="http://schemas.microsoft.com/office/powerpoint/2010/main" val="3648163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EF663-00BF-3964-2385-9529DBF4FCF8}"/>
              </a:ext>
            </a:extLst>
          </p:cNvPr>
          <p:cNvSpPr>
            <a:spLocks noGrp="1"/>
          </p:cNvSpPr>
          <p:nvPr>
            <p:ph type="title"/>
          </p:nvPr>
        </p:nvSpPr>
        <p:spPr/>
        <p:txBody>
          <a:bodyPr/>
          <a:lstStyle/>
          <a:p>
            <a:r>
              <a:rPr lang="en-US" b="1" dirty="0"/>
              <a:t>Introduction &amp; Goals</a:t>
            </a:r>
          </a:p>
        </p:txBody>
      </p:sp>
      <p:sp>
        <p:nvSpPr>
          <p:cNvPr id="5" name="TextBox 4">
            <a:extLst>
              <a:ext uri="{FF2B5EF4-FFF2-40B4-BE49-F238E27FC236}">
                <a16:creationId xmlns:a16="http://schemas.microsoft.com/office/drawing/2014/main" id="{8F6654C6-3750-36A9-389B-31BBBE8DBE30}"/>
              </a:ext>
            </a:extLst>
          </p:cNvPr>
          <p:cNvSpPr txBox="1"/>
          <p:nvPr/>
        </p:nvSpPr>
        <p:spPr>
          <a:xfrm>
            <a:off x="1426313" y="2318691"/>
            <a:ext cx="8732987" cy="3416320"/>
          </a:xfrm>
          <a:prstGeom prst="rect">
            <a:avLst/>
          </a:prstGeom>
          <a:noFill/>
        </p:spPr>
        <p:txBody>
          <a:bodyPr wrap="square">
            <a:spAutoFit/>
          </a:bodyPr>
          <a:lstStyle/>
          <a:p>
            <a:r>
              <a:rPr lang="en-US" sz="2400" b="1" dirty="0"/>
              <a:t>Purpose</a:t>
            </a:r>
            <a:endParaRPr lang="en-US" sz="2400" dirty="0"/>
          </a:p>
          <a:p>
            <a:r>
              <a:rPr lang="en-US" sz="2400" dirty="0"/>
              <a:t>Investigate fluctuations in Help Center escalation rates.</a:t>
            </a:r>
          </a:p>
          <a:p>
            <a:endParaRPr lang="en-US" sz="2400" b="1" dirty="0"/>
          </a:p>
          <a:p>
            <a:r>
              <a:rPr lang="en-US" sz="2400" b="1" dirty="0"/>
              <a:t>Data</a:t>
            </a:r>
          </a:p>
          <a:p>
            <a:r>
              <a:rPr lang="en-US" sz="2400" dirty="0"/>
              <a:t>Daily sessions, support cases, segmentation by country and browser.</a:t>
            </a:r>
          </a:p>
          <a:p>
            <a:endParaRPr lang="en-US" sz="2400" dirty="0"/>
          </a:p>
          <a:p>
            <a:r>
              <a:rPr lang="en-US" sz="2400" b="1" dirty="0"/>
              <a:t>Goal</a:t>
            </a:r>
          </a:p>
          <a:p>
            <a:r>
              <a:rPr lang="en-US" sz="2400" dirty="0"/>
              <a:t>Pinpoint user segments or technical issues driving higher escalations.</a:t>
            </a:r>
          </a:p>
          <a:p>
            <a:pPr marL="0" indent="0" algn="l" rtl="0" eaLnBrk="1" latinLnBrk="0" hangingPunct="1">
              <a:buNone/>
            </a:pPr>
            <a:endParaRPr lang="en-US" sz="2400"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3083344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45896FD-A261-6F4A-F457-0A208373B2FD}"/>
            </a:ext>
          </a:extLst>
        </p:cNvPr>
        <p:cNvGrpSpPr/>
        <p:nvPr/>
      </p:nvGrpSpPr>
      <p:grpSpPr>
        <a:xfrm>
          <a:off x="0" y="0"/>
          <a:ext cx="0" cy="0"/>
          <a:chOff x="0" y="0"/>
          <a:chExt cx="0" cy="0"/>
        </a:xfrm>
      </p:grpSpPr>
      <p:sp>
        <p:nvSpPr>
          <p:cNvPr id="35" name="Rectangle 34">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7" name="Straight Connector 36">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9" name="Rectangle 38">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27E5886-2B1C-5E83-891D-AB8EF70F5005}"/>
              </a:ext>
            </a:extLst>
          </p:cNvPr>
          <p:cNvSpPr>
            <a:spLocks noGrp="1"/>
          </p:cNvSpPr>
          <p:nvPr>
            <p:ph type="title"/>
          </p:nvPr>
        </p:nvSpPr>
        <p:spPr>
          <a:xfrm>
            <a:off x="619545" y="228192"/>
            <a:ext cx="3505199" cy="1736912"/>
          </a:xfrm>
        </p:spPr>
        <p:txBody>
          <a:bodyPr vert="horz" lIns="91440" tIns="45720" rIns="91440" bIns="45720" rtlCol="0" anchor="b">
            <a:normAutofit/>
          </a:bodyPr>
          <a:lstStyle/>
          <a:p>
            <a:pPr algn="ctr"/>
            <a:r>
              <a:rPr lang="en-US" sz="4000" b="1" dirty="0"/>
              <a:t>Overall Trend  Analysis</a:t>
            </a:r>
          </a:p>
        </p:txBody>
      </p:sp>
      <p:cxnSp>
        <p:nvCxnSpPr>
          <p:cNvPr id="41" name="Straight Connector 40">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9EF7D8F4-A64E-E8FC-2AD6-4DBAF7F13AEA}"/>
              </a:ext>
            </a:extLst>
          </p:cNvPr>
          <p:cNvSpPr txBox="1">
            <a:spLocks/>
          </p:cNvSpPr>
          <p:nvPr/>
        </p:nvSpPr>
        <p:spPr>
          <a:xfrm>
            <a:off x="414335" y="3177092"/>
            <a:ext cx="4064793" cy="2066416"/>
          </a:xfrm>
          <a:prstGeom prst="rect">
            <a:avLst/>
          </a:prstGeom>
        </p:spPr>
        <p:txBody>
          <a:bodyPr vert="horz" lIns="0" tIns="45720" rIns="0" bIns="45720" rtlCol="0">
            <a:normAutofit/>
          </a:bodyPr>
          <a:lstStyle>
            <a:lvl1pPr marL="0" indent="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rtl="0" eaLnBrk="1" latinLnBrk="0" hangingPunct="1">
              <a:spcBef>
                <a:spcPts val="1200"/>
              </a:spcBef>
              <a:spcAft>
                <a:spcPts val="200"/>
              </a:spcAft>
              <a:buNone/>
            </a:pPr>
            <a:r>
              <a:rPr lang="en-US" sz="1800" dirty="0">
                <a:solidFill>
                  <a:srgbClr val="404040"/>
                </a:solidFill>
                <a:effectLst/>
              </a:rPr>
              <a:t>The line graph displays typical variations early on, ranging from 3% to 5%. </a:t>
            </a:r>
          </a:p>
          <a:p>
            <a:pPr marL="0" indent="0" algn="just" rtl="0" eaLnBrk="1" latinLnBrk="0" hangingPunct="1">
              <a:spcBef>
                <a:spcPts val="1200"/>
              </a:spcBef>
              <a:spcAft>
                <a:spcPts val="200"/>
              </a:spcAft>
              <a:buNone/>
            </a:pPr>
            <a:r>
              <a:rPr lang="en-US" sz="1800" dirty="0">
                <a:solidFill>
                  <a:srgbClr val="404040"/>
                </a:solidFill>
                <a:effectLst/>
              </a:rPr>
              <a:t>However, on Day 12, there is a notable increase, reaching approximately 8%. This indicates that an unusual event occurred on that day.</a:t>
            </a:r>
          </a:p>
        </p:txBody>
      </p:sp>
      <p:sp>
        <p:nvSpPr>
          <p:cNvPr id="43" name="Rectangle 42">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7" name="Picture 6">
            <a:extLst>
              <a:ext uri="{FF2B5EF4-FFF2-40B4-BE49-F238E27FC236}">
                <a16:creationId xmlns:a16="http://schemas.microsoft.com/office/drawing/2014/main" id="{AE62F339-0E9A-AC1F-4318-E97D7408FF7B}"/>
              </a:ext>
            </a:extLst>
          </p:cNvPr>
          <p:cNvPicPr>
            <a:picLocks noChangeAspect="1"/>
          </p:cNvPicPr>
          <p:nvPr/>
        </p:nvPicPr>
        <p:blipFill>
          <a:blip r:embed="rId3"/>
          <a:stretch>
            <a:fillRect/>
          </a:stretch>
        </p:blipFill>
        <p:spPr>
          <a:xfrm>
            <a:off x="4726282" y="1480558"/>
            <a:ext cx="7443944" cy="4305901"/>
          </a:xfrm>
          <a:prstGeom prst="rect">
            <a:avLst/>
          </a:prstGeom>
        </p:spPr>
      </p:pic>
    </p:spTree>
    <p:extLst>
      <p:ext uri="{BB962C8B-B14F-4D97-AF65-F5344CB8AC3E}">
        <p14:creationId xmlns:p14="http://schemas.microsoft.com/office/powerpoint/2010/main" val="3027420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1289C3E-AD33-30E2-0F99-99FCB53FFB5F}"/>
            </a:ext>
          </a:extLst>
        </p:cNvPr>
        <p:cNvGrpSpPr/>
        <p:nvPr/>
      </p:nvGrpSpPr>
      <p:grpSpPr>
        <a:xfrm>
          <a:off x="0" y="0"/>
          <a:ext cx="0" cy="0"/>
          <a:chOff x="0" y="0"/>
          <a:chExt cx="0" cy="0"/>
        </a:xfrm>
      </p:grpSpPr>
      <p:sp>
        <p:nvSpPr>
          <p:cNvPr id="20" name="Rectangle 19">
            <a:extLst>
              <a:ext uri="{FF2B5EF4-FFF2-40B4-BE49-F238E27FC236}">
                <a16:creationId xmlns:a16="http://schemas.microsoft.com/office/drawing/2014/main" id="{46E28EF0-F9CF-411A-1259-D089C0F4D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1" name="Straight Connector 20">
            <a:extLst>
              <a:ext uri="{FF2B5EF4-FFF2-40B4-BE49-F238E27FC236}">
                <a16:creationId xmlns:a16="http://schemas.microsoft.com/office/drawing/2014/main" id="{09DFC594-6423-58F3-58AA-BBE92E92F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DD60B4E1-553D-74E7-6054-DC59C3F2C9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27377214-41E4-547F-E42A-3CBD2F5C47C9}"/>
              </a:ext>
            </a:extLst>
          </p:cNvPr>
          <p:cNvSpPr>
            <a:spLocks noGrp="1"/>
          </p:cNvSpPr>
          <p:nvPr>
            <p:ph type="title"/>
          </p:nvPr>
        </p:nvSpPr>
        <p:spPr>
          <a:xfrm>
            <a:off x="844061" y="734891"/>
            <a:ext cx="3351456" cy="1162489"/>
          </a:xfrm>
        </p:spPr>
        <p:txBody>
          <a:bodyPr vert="horz" lIns="91440" tIns="45720" rIns="91440" bIns="45720" rtlCol="0" anchor="b">
            <a:noAutofit/>
          </a:bodyPr>
          <a:lstStyle/>
          <a:p>
            <a:pPr algn="ctr"/>
            <a:r>
              <a:rPr lang="en-US" sz="4000" b="1" dirty="0"/>
              <a:t>Country-Level Breakdown</a:t>
            </a:r>
          </a:p>
        </p:txBody>
      </p:sp>
      <p:cxnSp>
        <p:nvCxnSpPr>
          <p:cNvPr id="23" name="Straight Connector 22">
            <a:extLst>
              <a:ext uri="{FF2B5EF4-FFF2-40B4-BE49-F238E27FC236}">
                <a16:creationId xmlns:a16="http://schemas.microsoft.com/office/drawing/2014/main" id="{5CD1CE59-DB2D-5FC0-4D98-E0B95C0BCC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0797"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D6B06AEE-91BC-C9D0-E55F-29A5694A2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6" name="Content Placeholder 3">
            <a:extLst>
              <a:ext uri="{FF2B5EF4-FFF2-40B4-BE49-F238E27FC236}">
                <a16:creationId xmlns:a16="http://schemas.microsoft.com/office/drawing/2014/main" id="{2BD1D02C-3E96-AB9F-208D-F1388E70388D}"/>
              </a:ext>
            </a:extLst>
          </p:cNvPr>
          <p:cNvSpPr txBox="1">
            <a:spLocks/>
          </p:cNvSpPr>
          <p:nvPr/>
        </p:nvSpPr>
        <p:spPr>
          <a:xfrm>
            <a:off x="319517" y="2350294"/>
            <a:ext cx="4621746" cy="3421856"/>
          </a:xfrm>
          <a:prstGeom prst="rect">
            <a:avLst/>
          </a:prstGeom>
        </p:spPr>
        <p:txBody>
          <a:bodyPr vert="horz" lIns="0" tIns="45720" rIns="0" bIns="45720" rtlCol="0">
            <a:normAutofit/>
          </a:bodyPr>
          <a:lstStyle>
            <a:lvl1pPr marL="0" indent="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rtl="0" eaLnBrk="1" latinLnBrk="0" hangingPunct="1">
              <a:spcBef>
                <a:spcPts val="1200"/>
              </a:spcBef>
              <a:spcAft>
                <a:spcPts val="200"/>
              </a:spcAft>
            </a:pPr>
            <a:endParaRPr lang="en-US" dirty="0"/>
          </a:p>
          <a:p>
            <a:pPr marL="0" indent="0" algn="just" rtl="0" eaLnBrk="1" latinLnBrk="0" hangingPunct="1">
              <a:spcBef>
                <a:spcPts val="1200"/>
              </a:spcBef>
              <a:spcAft>
                <a:spcPts val="200"/>
              </a:spcAft>
            </a:pPr>
            <a:r>
              <a:rPr lang="en-US" sz="1800" dirty="0">
                <a:cs typeface="Arial" panose="020B0604020202020204" pitchFamily="34" charset="0"/>
              </a:rPr>
              <a:t>The bar chart here shows each country’s escalation rate specifically on Day 12. </a:t>
            </a:r>
          </a:p>
          <a:p>
            <a:pPr marL="0" indent="0" algn="just" rtl="0" eaLnBrk="1" latinLnBrk="0" hangingPunct="1">
              <a:spcBef>
                <a:spcPts val="1200"/>
              </a:spcBef>
              <a:spcAft>
                <a:spcPts val="200"/>
              </a:spcAft>
            </a:pPr>
            <a:r>
              <a:rPr lang="en-US" sz="1800" dirty="0">
                <a:cs typeface="Arial" panose="020B0604020202020204" pitchFamily="34" charset="0"/>
              </a:rPr>
              <a:t>We see, for instance, that the USA had a spike from a 4% baseline up to 7%. Meanwhile, Brazil jumped from 6% to 10%—that’s a substantial rise. </a:t>
            </a:r>
          </a:p>
          <a:p>
            <a:pPr marL="0" indent="0" algn="just" rtl="0" eaLnBrk="1" latinLnBrk="0" hangingPunct="1">
              <a:spcBef>
                <a:spcPts val="1200"/>
              </a:spcBef>
              <a:spcAft>
                <a:spcPts val="200"/>
              </a:spcAft>
            </a:pPr>
            <a:r>
              <a:rPr lang="en-US" sz="1800" dirty="0">
                <a:cs typeface="Arial" panose="020B0604020202020204" pitchFamily="34" charset="0"/>
              </a:rPr>
              <a:t>This suggests that certain regions might have been more affected than others.</a:t>
            </a:r>
          </a:p>
        </p:txBody>
      </p:sp>
      <p:pic>
        <p:nvPicPr>
          <p:cNvPr id="5" name="Picture 4">
            <a:extLst>
              <a:ext uri="{FF2B5EF4-FFF2-40B4-BE49-F238E27FC236}">
                <a16:creationId xmlns:a16="http://schemas.microsoft.com/office/drawing/2014/main" id="{CBC19304-F1A1-E817-09A0-C4C5473552F9}"/>
              </a:ext>
            </a:extLst>
          </p:cNvPr>
          <p:cNvPicPr>
            <a:picLocks noChangeAspect="1"/>
          </p:cNvPicPr>
          <p:nvPr/>
        </p:nvPicPr>
        <p:blipFill>
          <a:blip r:embed="rId3"/>
          <a:stretch>
            <a:fillRect/>
          </a:stretch>
        </p:blipFill>
        <p:spPr>
          <a:xfrm>
            <a:off x="5008091" y="1316135"/>
            <a:ext cx="7183908" cy="4050112"/>
          </a:xfrm>
          <a:prstGeom prst="rect">
            <a:avLst/>
          </a:prstGeom>
        </p:spPr>
      </p:pic>
    </p:spTree>
    <p:extLst>
      <p:ext uri="{BB962C8B-B14F-4D97-AF65-F5344CB8AC3E}">
        <p14:creationId xmlns:p14="http://schemas.microsoft.com/office/powerpoint/2010/main" val="24138221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DEDF882-B678-950A-7F82-842E5E05F22F}"/>
            </a:ext>
          </a:extLst>
        </p:cNvPr>
        <p:cNvGrpSpPr/>
        <p:nvPr/>
      </p:nvGrpSpPr>
      <p:grpSpPr>
        <a:xfrm>
          <a:off x="0" y="0"/>
          <a:ext cx="0" cy="0"/>
          <a:chOff x="0" y="0"/>
          <a:chExt cx="0" cy="0"/>
        </a:xfrm>
      </p:grpSpPr>
      <p:sp>
        <p:nvSpPr>
          <p:cNvPr id="35" name="Rectangle 34">
            <a:extLst>
              <a:ext uri="{FF2B5EF4-FFF2-40B4-BE49-F238E27FC236}">
                <a16:creationId xmlns:a16="http://schemas.microsoft.com/office/drawing/2014/main" id="{5626CA2E-A08A-B606-B7B9-25F7CD4AC7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7" name="Straight Connector 36">
            <a:extLst>
              <a:ext uri="{FF2B5EF4-FFF2-40B4-BE49-F238E27FC236}">
                <a16:creationId xmlns:a16="http://schemas.microsoft.com/office/drawing/2014/main" id="{6459BE3D-CF9D-17CA-DBD0-39631EA6F5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9" name="Rectangle 38">
            <a:extLst>
              <a:ext uri="{FF2B5EF4-FFF2-40B4-BE49-F238E27FC236}">
                <a16:creationId xmlns:a16="http://schemas.microsoft.com/office/drawing/2014/main" id="{360210A1-B9CB-9164-DC65-4E6D3CD8A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7AD57342-E1EF-C78D-CAEC-43608F8F4285}"/>
              </a:ext>
            </a:extLst>
          </p:cNvPr>
          <p:cNvSpPr>
            <a:spLocks noGrp="1"/>
          </p:cNvSpPr>
          <p:nvPr>
            <p:ph type="title"/>
          </p:nvPr>
        </p:nvSpPr>
        <p:spPr>
          <a:xfrm>
            <a:off x="619545" y="228192"/>
            <a:ext cx="3505199" cy="1736912"/>
          </a:xfrm>
        </p:spPr>
        <p:txBody>
          <a:bodyPr vert="horz" lIns="91440" tIns="45720" rIns="91440" bIns="45720" rtlCol="0" anchor="b">
            <a:normAutofit/>
          </a:bodyPr>
          <a:lstStyle/>
          <a:p>
            <a:pPr algn="ctr"/>
            <a:r>
              <a:rPr lang="en-US" sz="4000" b="1" dirty="0"/>
              <a:t>Browser-Level Breakdown</a:t>
            </a:r>
          </a:p>
        </p:txBody>
      </p:sp>
      <p:cxnSp>
        <p:nvCxnSpPr>
          <p:cNvPr id="41" name="Straight Connector 40">
            <a:extLst>
              <a:ext uri="{FF2B5EF4-FFF2-40B4-BE49-F238E27FC236}">
                <a16:creationId xmlns:a16="http://schemas.microsoft.com/office/drawing/2014/main" id="{EA1E6EA7-D61F-29E2-70E4-3079A84893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EA7EA6AD-2CD1-D8B8-DDBE-DF9C4952CD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2" name="Picture 1">
            <a:extLst>
              <a:ext uri="{FF2B5EF4-FFF2-40B4-BE49-F238E27FC236}">
                <a16:creationId xmlns:a16="http://schemas.microsoft.com/office/drawing/2014/main" id="{D6F8C4D7-966B-20DF-F7CB-C4B73B682A07}"/>
              </a:ext>
            </a:extLst>
          </p:cNvPr>
          <p:cNvPicPr>
            <a:picLocks noChangeAspect="1"/>
          </p:cNvPicPr>
          <p:nvPr/>
        </p:nvPicPr>
        <p:blipFill>
          <a:blip r:embed="rId3"/>
          <a:stretch>
            <a:fillRect/>
          </a:stretch>
        </p:blipFill>
        <p:spPr>
          <a:xfrm>
            <a:off x="4999500" y="423571"/>
            <a:ext cx="7129953" cy="4109883"/>
          </a:xfrm>
          <a:prstGeom prst="rect">
            <a:avLst/>
          </a:prstGeom>
        </p:spPr>
      </p:pic>
      <p:sp>
        <p:nvSpPr>
          <p:cNvPr id="4" name="Rectangle 2">
            <a:extLst>
              <a:ext uri="{FF2B5EF4-FFF2-40B4-BE49-F238E27FC236}">
                <a16:creationId xmlns:a16="http://schemas.microsoft.com/office/drawing/2014/main" id="{BD1EF5CD-E5A1-3A27-F16E-1AC40EDBB30F}"/>
              </a:ext>
            </a:extLst>
          </p:cNvPr>
          <p:cNvSpPr>
            <a:spLocks noChangeArrowheads="1"/>
          </p:cNvSpPr>
          <p:nvPr/>
        </p:nvSpPr>
        <p:spPr bwMode="auto">
          <a:xfrm>
            <a:off x="253186" y="2821222"/>
            <a:ext cx="4822809"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rPr>
              <a:t>The bar chart shows that </a:t>
            </a:r>
            <a:r>
              <a:rPr kumimoji="0" lang="en-US" altLang="en-US" b="1" i="0" u="none" strike="noStrike" cap="none" normalizeH="0" baseline="0" dirty="0">
                <a:ln>
                  <a:noFill/>
                </a:ln>
                <a:solidFill>
                  <a:schemeClr val="tx1"/>
                </a:solidFill>
                <a:effectLst/>
              </a:rPr>
              <a:t>Chrome</a:t>
            </a:r>
            <a:r>
              <a:rPr kumimoji="0" lang="en-US" altLang="en-US" b="0" i="0" u="none" strike="noStrike" cap="none" normalizeH="0" baseline="0" dirty="0">
                <a:ln>
                  <a:noFill/>
                </a:ln>
                <a:solidFill>
                  <a:schemeClr val="tx1"/>
                </a:solidFill>
                <a:effectLst/>
              </a:rPr>
              <a:t> users collectively have about a </a:t>
            </a:r>
            <a:r>
              <a:rPr kumimoji="0" lang="en-US" altLang="en-US" b="1" i="0" u="none" strike="noStrike" cap="none" normalizeH="0" baseline="0" dirty="0">
                <a:ln>
                  <a:noFill/>
                </a:ln>
                <a:solidFill>
                  <a:schemeClr val="tx1"/>
                </a:solidFill>
                <a:effectLst/>
              </a:rPr>
              <a:t>6%</a:t>
            </a:r>
            <a:r>
              <a:rPr kumimoji="0" lang="en-US" altLang="en-US" b="0" i="0" u="none" strike="noStrike" cap="none" normalizeH="0" baseline="0" dirty="0">
                <a:ln>
                  <a:noFill/>
                </a:ln>
                <a:solidFill>
                  <a:schemeClr val="tx1"/>
                </a:solidFill>
                <a:effectLst/>
              </a:rPr>
              <a:t> escalation rate, while Firefox is around </a:t>
            </a:r>
            <a:r>
              <a:rPr kumimoji="0" lang="en-US" altLang="en-US" b="1" i="0" u="none" strike="noStrike" cap="none" normalizeH="0" baseline="0" dirty="0">
                <a:ln>
                  <a:noFill/>
                </a:ln>
                <a:solidFill>
                  <a:schemeClr val="tx1"/>
                </a:solidFill>
                <a:effectLst/>
              </a:rPr>
              <a:t>4%</a:t>
            </a:r>
            <a:r>
              <a:rPr kumimoji="0" lang="en-US" altLang="en-US" b="0" i="0" u="none" strike="noStrike" cap="none" normalizeH="0" baseline="0" dirty="0">
                <a:ln>
                  <a:noFill/>
                </a:ln>
                <a:solidFill>
                  <a:schemeClr val="tx1"/>
                </a:solidFill>
                <a:effectLst/>
              </a:rPr>
              <a:t>, and Safari is sitting at </a:t>
            </a:r>
            <a:r>
              <a:rPr kumimoji="0" lang="en-US" altLang="en-US" b="1" i="0" u="none" strike="noStrike" cap="none" normalizeH="0" baseline="0" dirty="0">
                <a:ln>
                  <a:noFill/>
                </a:ln>
                <a:solidFill>
                  <a:schemeClr val="tx1"/>
                </a:solidFill>
                <a:effectLst/>
              </a:rPr>
              <a:t>5.5%</a:t>
            </a:r>
            <a:r>
              <a:rPr kumimoji="0" lang="en-US" altLang="en-US" b="0" i="0" u="none" strike="noStrike" cap="none" normalizeH="0" baseline="0" dirty="0">
                <a:ln>
                  <a:noFill/>
                </a:ln>
                <a:solidFill>
                  <a:schemeClr val="tx1"/>
                </a:solidFill>
                <a:effectLst/>
              </a:rPr>
              <a:t>. </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dirty="0"/>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rPr>
              <a:t>The difference might not sound huge, but keep in mind that Chrome users represent the </a:t>
            </a:r>
            <a:r>
              <a:rPr kumimoji="0" lang="en-US" altLang="en-US" b="1" i="0" u="none" strike="noStrike" cap="none" normalizeH="0" baseline="0" dirty="0">
                <a:ln>
                  <a:noFill/>
                </a:ln>
                <a:solidFill>
                  <a:schemeClr val="tx1"/>
                </a:solidFill>
                <a:effectLst/>
              </a:rPr>
              <a:t>largest share</a:t>
            </a:r>
            <a:r>
              <a:rPr kumimoji="0" lang="en-US" altLang="en-US" b="0" i="0" u="none" strike="noStrike" cap="none" normalizeH="0" baseline="0" dirty="0">
                <a:ln>
                  <a:noFill/>
                </a:ln>
                <a:solidFill>
                  <a:schemeClr val="tx1"/>
                </a:solidFill>
                <a:effectLst/>
              </a:rPr>
              <a:t> of our traffic—so even a small uptick in Chrome’s escalation rate can drive a big portion of the overall surge.</a:t>
            </a:r>
          </a:p>
        </p:txBody>
      </p:sp>
      <p:pic>
        <p:nvPicPr>
          <p:cNvPr id="9" name="Picture 8">
            <a:extLst>
              <a:ext uri="{FF2B5EF4-FFF2-40B4-BE49-F238E27FC236}">
                <a16:creationId xmlns:a16="http://schemas.microsoft.com/office/drawing/2014/main" id="{19E6FB43-CDD7-9201-35BD-11F8F1180130}"/>
              </a:ext>
            </a:extLst>
          </p:cNvPr>
          <p:cNvPicPr>
            <a:picLocks noChangeAspect="1"/>
          </p:cNvPicPr>
          <p:nvPr/>
        </p:nvPicPr>
        <p:blipFill>
          <a:blip r:embed="rId4"/>
          <a:stretch>
            <a:fillRect/>
          </a:stretch>
        </p:blipFill>
        <p:spPr>
          <a:xfrm>
            <a:off x="6281990" y="4879822"/>
            <a:ext cx="4419981" cy="971668"/>
          </a:xfrm>
          <a:prstGeom prst="rect">
            <a:avLst/>
          </a:prstGeom>
        </p:spPr>
      </p:pic>
    </p:spTree>
    <p:extLst>
      <p:ext uri="{BB962C8B-B14F-4D97-AF65-F5344CB8AC3E}">
        <p14:creationId xmlns:p14="http://schemas.microsoft.com/office/powerpoint/2010/main" val="3094349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a:xfrm>
            <a:off x="1097279" y="286604"/>
            <a:ext cx="9966960" cy="1200330"/>
          </a:xfrm>
        </p:spPr>
        <p:txBody>
          <a:bodyPr>
            <a:normAutofit/>
          </a:bodyPr>
          <a:lstStyle/>
          <a:p>
            <a:r>
              <a:rPr lang="en-US" sz="4400" b="1" dirty="0"/>
              <a:t>Metric Decomposition &amp; Root Causes</a:t>
            </a:r>
            <a:endParaRPr lang="en-US" sz="4400" dirty="0"/>
          </a:p>
        </p:txBody>
      </p:sp>
      <p:sp>
        <p:nvSpPr>
          <p:cNvPr id="6" name="TextBox 5">
            <a:extLst>
              <a:ext uri="{FF2B5EF4-FFF2-40B4-BE49-F238E27FC236}">
                <a16:creationId xmlns:a16="http://schemas.microsoft.com/office/drawing/2014/main" id="{25C98050-2931-371F-3F0E-8FB3261A8FD9}"/>
              </a:ext>
            </a:extLst>
          </p:cNvPr>
          <p:cNvSpPr txBox="1"/>
          <p:nvPr/>
        </p:nvSpPr>
        <p:spPr>
          <a:xfrm>
            <a:off x="1185863" y="2507455"/>
            <a:ext cx="9665493" cy="2862322"/>
          </a:xfrm>
          <a:prstGeom prst="rect">
            <a:avLst/>
          </a:prstGeom>
          <a:noFill/>
        </p:spPr>
        <p:txBody>
          <a:bodyPr wrap="square">
            <a:spAutoFit/>
          </a:bodyPr>
          <a:lstStyle/>
          <a:p>
            <a:pPr marL="0" indent="0" algn="just" rtl="0" eaLnBrk="0" latinLnBrk="0" hangingPunct="0">
              <a:buNone/>
            </a:pPr>
            <a:r>
              <a:rPr lang="en-US" sz="1800" dirty="0">
                <a:solidFill>
                  <a:srgbClr val="000000"/>
                </a:solidFill>
                <a:effectLst/>
              </a:rPr>
              <a:t>In conclusion, the escalation rate rose from </a:t>
            </a:r>
            <a:r>
              <a:rPr lang="en-US" sz="1800" b="1" dirty="0">
                <a:solidFill>
                  <a:srgbClr val="000000"/>
                </a:solidFill>
                <a:effectLst/>
              </a:rPr>
              <a:t>4.5%</a:t>
            </a:r>
            <a:r>
              <a:rPr lang="en-US" sz="1800" dirty="0">
                <a:solidFill>
                  <a:srgbClr val="000000"/>
                </a:solidFill>
                <a:effectLst/>
              </a:rPr>
              <a:t> to </a:t>
            </a:r>
            <a:r>
              <a:rPr lang="en-US" sz="1800" b="1" dirty="0">
                <a:solidFill>
                  <a:srgbClr val="000000"/>
                </a:solidFill>
                <a:effectLst/>
              </a:rPr>
              <a:t>5.2%</a:t>
            </a:r>
            <a:r>
              <a:rPr lang="en-US" sz="1800" dirty="0">
                <a:solidFill>
                  <a:srgbClr val="000000"/>
                </a:solidFill>
                <a:effectLst/>
              </a:rPr>
              <a:t>, indicating an increase of </a:t>
            </a:r>
            <a:r>
              <a:rPr lang="en-US" sz="1800" b="1" dirty="0">
                <a:solidFill>
                  <a:srgbClr val="000000"/>
                </a:solidFill>
                <a:effectLst/>
              </a:rPr>
              <a:t>+0.7 percentage</a:t>
            </a:r>
            <a:r>
              <a:rPr lang="en-US" sz="1800" dirty="0">
                <a:solidFill>
                  <a:srgbClr val="000000"/>
                </a:solidFill>
                <a:effectLst/>
              </a:rPr>
              <a:t> </a:t>
            </a:r>
            <a:r>
              <a:rPr lang="en-US" sz="1800" b="1" dirty="0">
                <a:solidFill>
                  <a:srgbClr val="000000"/>
                </a:solidFill>
                <a:effectLst/>
              </a:rPr>
              <a:t>points</a:t>
            </a:r>
            <a:r>
              <a:rPr lang="en-US" sz="1800" dirty="0">
                <a:solidFill>
                  <a:srgbClr val="000000"/>
                </a:solidFill>
                <a:effectLst/>
              </a:rPr>
              <a:t>.</a:t>
            </a:r>
          </a:p>
          <a:p>
            <a:pPr marL="0" indent="0" algn="just" rtl="0" eaLnBrk="0" latinLnBrk="0" hangingPunct="0">
              <a:buNone/>
            </a:pPr>
            <a:br>
              <a:rPr lang="en-US" sz="1800" dirty="0">
                <a:solidFill>
                  <a:srgbClr val="000000"/>
                </a:solidFill>
                <a:effectLst/>
              </a:rPr>
            </a:br>
            <a:r>
              <a:rPr lang="en-US" sz="1800" dirty="0">
                <a:solidFill>
                  <a:srgbClr val="000000"/>
                </a:solidFill>
                <a:effectLst/>
              </a:rPr>
              <a:t>Analyzing the shifts in the user base reveals that Chrome users, who exhibit a higher rate, made up a </a:t>
            </a:r>
            <a:r>
              <a:rPr lang="en-US" sz="1800" b="1" dirty="0">
                <a:solidFill>
                  <a:srgbClr val="000000"/>
                </a:solidFill>
                <a:effectLst/>
              </a:rPr>
              <a:t>larger portion</a:t>
            </a:r>
            <a:r>
              <a:rPr lang="en-US" sz="1800" dirty="0">
                <a:solidFill>
                  <a:srgbClr val="000000"/>
                </a:solidFill>
                <a:effectLst/>
              </a:rPr>
              <a:t> in the second half.</a:t>
            </a:r>
          </a:p>
          <a:p>
            <a:pPr marL="0" indent="0" algn="just" rtl="0" eaLnBrk="0" latinLnBrk="0" hangingPunct="0">
              <a:buNone/>
            </a:pPr>
            <a:br>
              <a:rPr lang="en-US" sz="1800" dirty="0">
                <a:solidFill>
                  <a:srgbClr val="000000"/>
                </a:solidFill>
                <a:effectLst/>
              </a:rPr>
            </a:br>
            <a:r>
              <a:rPr lang="en-US" sz="1800" dirty="0">
                <a:solidFill>
                  <a:srgbClr val="000000"/>
                </a:solidFill>
                <a:effectLst/>
              </a:rPr>
              <a:t>On the other hand, some browsers with lower escalation rates saw a decrease in their market share. This factor alone contributes to around </a:t>
            </a:r>
            <a:r>
              <a:rPr lang="en-US" sz="1800" b="1" dirty="0">
                <a:solidFill>
                  <a:srgbClr val="000000"/>
                </a:solidFill>
                <a:effectLst/>
              </a:rPr>
              <a:t>0.3 of the</a:t>
            </a:r>
            <a:r>
              <a:rPr lang="en-US" sz="1800" dirty="0">
                <a:solidFill>
                  <a:srgbClr val="000000"/>
                </a:solidFill>
                <a:effectLst/>
              </a:rPr>
              <a:t> </a:t>
            </a:r>
            <a:r>
              <a:rPr lang="en-US" sz="1800" b="1" dirty="0">
                <a:solidFill>
                  <a:srgbClr val="000000"/>
                </a:solidFill>
                <a:effectLst/>
              </a:rPr>
              <a:t>0.7</a:t>
            </a:r>
            <a:r>
              <a:rPr lang="en-US" sz="1800" dirty="0">
                <a:solidFill>
                  <a:srgbClr val="000000"/>
                </a:solidFill>
                <a:effectLst/>
              </a:rPr>
              <a:t> point increase.</a:t>
            </a:r>
          </a:p>
          <a:p>
            <a:pPr marL="0" indent="0" algn="just" rtl="0" eaLnBrk="0" latinLnBrk="0" hangingPunct="0">
              <a:buNone/>
            </a:pPr>
            <a:br>
              <a:rPr lang="en-US" sz="1800" dirty="0">
                <a:solidFill>
                  <a:srgbClr val="000000"/>
                </a:solidFill>
                <a:effectLst/>
              </a:rPr>
            </a:br>
            <a:r>
              <a:rPr lang="en-US" dirty="0">
                <a:cs typeface="Arial" panose="020B0604020202020204" pitchFamily="34" charset="0"/>
              </a:rPr>
              <a:t>We also observed that new traffic from countries like Brazil contributed another </a:t>
            </a:r>
            <a:r>
              <a:rPr lang="en-US" b="1" dirty="0">
                <a:cs typeface="Arial" panose="020B0604020202020204" pitchFamily="34" charset="0"/>
              </a:rPr>
              <a:t>0.2 </a:t>
            </a:r>
            <a:r>
              <a:rPr lang="en-US" dirty="0">
                <a:cs typeface="Arial" panose="020B0604020202020204" pitchFamily="34" charset="0"/>
              </a:rPr>
              <a:t>point.</a:t>
            </a:r>
            <a:endParaRPr kumimoji="0" lang="en-US" altLang="en-US" sz="18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2651670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41" name="Straight Connector 4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43" name="Rectangle 42">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648593"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Title 2">
            <a:extLst>
              <a:ext uri="{FF2B5EF4-FFF2-40B4-BE49-F238E27FC236}">
                <a16:creationId xmlns:a16="http://schemas.microsoft.com/office/drawing/2014/main" id="{9F1126C3-E8A2-3CD0-697D-746CFC43251C}"/>
              </a:ext>
            </a:extLst>
          </p:cNvPr>
          <p:cNvSpPr>
            <a:spLocks noGrp="1"/>
          </p:cNvSpPr>
          <p:nvPr>
            <p:ph type="title"/>
          </p:nvPr>
        </p:nvSpPr>
        <p:spPr>
          <a:xfrm>
            <a:off x="167709" y="152400"/>
            <a:ext cx="4648593" cy="6858000"/>
          </a:xfrm>
        </p:spPr>
        <p:txBody>
          <a:bodyPr vert="horz" lIns="91440" tIns="45720" rIns="91440" bIns="45720" rtlCol="0" anchor="ctr">
            <a:normAutofit/>
          </a:bodyPr>
          <a:lstStyle/>
          <a:p>
            <a:r>
              <a:rPr lang="en-US" sz="4400" b="1" dirty="0">
                <a:solidFill>
                  <a:srgbClr val="FFFFFF"/>
                </a:solidFill>
                <a:effectLst/>
                <a:latin typeface="Calibri Light" panose="020F0302020204030204" pitchFamily="34" charset="0"/>
              </a:rPr>
              <a:t>Conclusions &amp; Recommended Actions</a:t>
            </a:r>
            <a:endParaRPr lang="en-US" sz="4400" dirty="0">
              <a:solidFill>
                <a:srgbClr val="FFFFFF"/>
              </a:solidFill>
            </a:endParaRPr>
          </a:p>
        </p:txBody>
      </p:sp>
      <p:sp>
        <p:nvSpPr>
          <p:cNvPr id="4" name="Content Placeholder 3">
            <a:extLst>
              <a:ext uri="{FF2B5EF4-FFF2-40B4-BE49-F238E27FC236}">
                <a16:creationId xmlns:a16="http://schemas.microsoft.com/office/drawing/2014/main" id="{95581F12-B5F1-AD9D-7842-465D15B76F79}"/>
              </a:ext>
            </a:extLst>
          </p:cNvPr>
          <p:cNvSpPr>
            <a:spLocks noGrp="1"/>
          </p:cNvSpPr>
          <p:nvPr>
            <p:ph idx="1"/>
          </p:nvPr>
        </p:nvSpPr>
        <p:spPr>
          <a:xfrm>
            <a:off x="5180498" y="572275"/>
            <a:ext cx="6163777" cy="5828525"/>
          </a:xfrm>
        </p:spPr>
        <p:txBody>
          <a:bodyPr vert="horz" lIns="0" tIns="45720" rIns="0" bIns="45720" rtlCol="0" anchor="ctr">
            <a:noAutofit/>
          </a:bodyPr>
          <a:lstStyle/>
          <a:p>
            <a:pPr marL="0" marR="0" lvl="0" indent="0" algn="l" defTabSz="914400" rtl="0" eaLnBrk="0" fontAlgn="base" latinLnBrk="0" hangingPunct="0">
              <a:lnSpc>
                <a:spcPct val="100000"/>
              </a:lnSpc>
              <a:spcBef>
                <a:spcPct val="0"/>
              </a:spcBef>
              <a:spcAft>
                <a:spcPct val="0"/>
              </a:spcAft>
              <a:buClrTx/>
              <a:buSzTx/>
              <a:tabLst/>
            </a:pPr>
            <a:r>
              <a:rPr lang="en-US" sz="1800" b="1" dirty="0">
                <a:solidFill>
                  <a:schemeClr val="tx1"/>
                </a:solidFill>
                <a:cs typeface="Arial" panose="020B0604020202020204" pitchFamily="34" charset="0"/>
              </a:rPr>
              <a:t>Core Findings: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solidFill>
                <a:schemeClr val="tx1"/>
              </a:solidFill>
              <a:effectLst/>
              <a:cs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cs typeface="Arial" panose="020B0604020202020204" pitchFamily="34" charset="0"/>
              </a:rPr>
              <a:t>Timing and location of spikes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cs typeface="Arial" panose="020B0604020202020204" pitchFamily="34" charset="0"/>
              </a:rPr>
              <a:t>Browser issues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cs typeface="Arial" panose="020B0604020202020204" pitchFamily="34" charset="0"/>
              </a:rPr>
              <a:t>Potential Help Center content gaps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cs typeface="Arial" panose="020B0604020202020204" pitchFamily="34" charset="0"/>
            </a:endParaRPr>
          </a:p>
          <a:p>
            <a:r>
              <a:rPr lang="en-US" sz="1800" b="1" dirty="0">
                <a:solidFill>
                  <a:schemeClr val="tx1"/>
                </a:solidFill>
                <a:cs typeface="Arial" panose="020B0604020202020204" pitchFamily="34" charset="0"/>
              </a:rPr>
              <a:t>Recommended Actions</a:t>
            </a:r>
            <a:r>
              <a:rPr lang="en-US" sz="1800" dirty="0">
                <a:solidFill>
                  <a:schemeClr val="tx1"/>
                </a:solidFill>
                <a:cs typeface="Arial" panose="020B0604020202020204" pitchFamily="34" charset="0"/>
              </a:rPr>
              <a:t>:</a:t>
            </a:r>
          </a:p>
          <a:p>
            <a:pPr marL="228600" indent="-228600" algn="just">
              <a:buFont typeface="+mj-lt"/>
              <a:buAutoNum type="arabicPeriod"/>
            </a:pPr>
            <a:r>
              <a:rPr lang="en-US" sz="1800" b="1" dirty="0">
                <a:solidFill>
                  <a:schemeClr val="tx1"/>
                </a:solidFill>
                <a:cs typeface="Arial" panose="020B0604020202020204" pitchFamily="34" charset="0"/>
              </a:rPr>
              <a:t>Check Day 12 logs</a:t>
            </a:r>
            <a:r>
              <a:rPr lang="en-US" sz="1800" dirty="0">
                <a:solidFill>
                  <a:schemeClr val="tx1"/>
                </a:solidFill>
                <a:cs typeface="Arial" panose="020B0604020202020204" pitchFamily="34" charset="0"/>
              </a:rPr>
              <a:t>: Look for new product features, known system outages, or major marketing campaigns that might’ve driven new traffic.</a:t>
            </a:r>
          </a:p>
          <a:p>
            <a:pPr marL="228600" indent="-228600" algn="just">
              <a:buFont typeface="+mj-lt"/>
              <a:buAutoNum type="arabicPeriod"/>
            </a:pPr>
            <a:r>
              <a:rPr lang="en-US" sz="1800" b="1" dirty="0">
                <a:solidFill>
                  <a:schemeClr val="tx1"/>
                </a:solidFill>
                <a:cs typeface="Arial" panose="020B0604020202020204" pitchFamily="34" charset="0"/>
              </a:rPr>
              <a:t>Country-Specific Solutions</a:t>
            </a:r>
            <a:r>
              <a:rPr lang="en-US" sz="1800" dirty="0">
                <a:solidFill>
                  <a:schemeClr val="tx1"/>
                </a:solidFill>
                <a:cs typeface="Arial" panose="020B0604020202020204" pitchFamily="34" charset="0"/>
              </a:rPr>
              <a:t>: Focus on Brazil’s localization or content. Perhaps highlight more advanced troubleshooting steps in Portuguese or adapt some product help for that market.</a:t>
            </a:r>
          </a:p>
          <a:p>
            <a:pPr marL="228600" indent="-228600" algn="just">
              <a:buFont typeface="+mj-lt"/>
              <a:buAutoNum type="arabicPeriod"/>
            </a:pPr>
            <a:r>
              <a:rPr lang="en-US" sz="1800" b="1" dirty="0">
                <a:solidFill>
                  <a:schemeClr val="tx1"/>
                </a:solidFill>
                <a:cs typeface="Arial" panose="020B0604020202020204" pitchFamily="34" charset="0"/>
              </a:rPr>
              <a:t>Browser Compatibility</a:t>
            </a:r>
            <a:r>
              <a:rPr lang="en-US" sz="1800" dirty="0">
                <a:solidFill>
                  <a:schemeClr val="tx1"/>
                </a:solidFill>
                <a:cs typeface="Arial" panose="020B0604020202020204" pitchFamily="34" charset="0"/>
              </a:rPr>
              <a:t>: Conduct a thorough audit for Chrome to ensure all key pages load quickly, search is intuitive, and in-page elements aren’t blocked by extensions.</a:t>
            </a:r>
            <a:endParaRPr lang="en-US" sz="1800" dirty="0">
              <a:solidFill>
                <a:schemeClr val="tx1"/>
              </a:solidFill>
            </a:endParaRPr>
          </a:p>
        </p:txBody>
      </p:sp>
    </p:spTree>
    <p:extLst>
      <p:ext uri="{BB962C8B-B14F-4D97-AF65-F5344CB8AC3E}">
        <p14:creationId xmlns:p14="http://schemas.microsoft.com/office/powerpoint/2010/main" val="769919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F35034B-8AEF-80F8-35FB-2C70D39A0CB9}"/>
            </a:ext>
          </a:extLst>
        </p:cNvPr>
        <p:cNvGrpSpPr/>
        <p:nvPr/>
      </p:nvGrpSpPr>
      <p:grpSpPr>
        <a:xfrm>
          <a:off x="0" y="0"/>
          <a:ext cx="0" cy="0"/>
          <a:chOff x="0" y="0"/>
          <a:chExt cx="0" cy="0"/>
        </a:xfrm>
      </p:grpSpPr>
      <p:sp>
        <p:nvSpPr>
          <p:cNvPr id="61" name="Rectangle 6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62" name="Straight Connector 6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63" name="Rectangle 62">
            <a:extLst>
              <a:ext uri="{FF2B5EF4-FFF2-40B4-BE49-F238E27FC236}">
                <a16:creationId xmlns:a16="http://schemas.microsoft.com/office/drawing/2014/main" id="{88F0A37D-2337-4AAF-98B0-7E4E9B987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06DE8A10-E8B1-53CB-9291-897E5F9A2855}"/>
              </a:ext>
            </a:extLst>
          </p:cNvPr>
          <p:cNvSpPr>
            <a:spLocks noGrp="1"/>
          </p:cNvSpPr>
          <p:nvPr>
            <p:ph type="title"/>
          </p:nvPr>
        </p:nvSpPr>
        <p:spPr>
          <a:xfrm>
            <a:off x="1097280" y="286603"/>
            <a:ext cx="10058400" cy="1450757"/>
          </a:xfrm>
        </p:spPr>
        <p:txBody>
          <a:bodyPr vert="horz" lIns="91440" tIns="45720" rIns="91440" bIns="45720" rtlCol="0" anchor="b">
            <a:normAutofit/>
          </a:bodyPr>
          <a:lstStyle/>
          <a:p>
            <a:r>
              <a:rPr lang="en-US" b="1"/>
              <a:t>Next </a:t>
            </a:r>
            <a:br>
              <a:rPr lang="en-US" b="1"/>
            </a:br>
            <a:r>
              <a:rPr lang="en-US" b="1"/>
              <a:t>Steps</a:t>
            </a:r>
            <a:endParaRPr lang="en-US"/>
          </a:p>
        </p:txBody>
      </p:sp>
      <p:cxnSp>
        <p:nvCxnSpPr>
          <p:cNvPr id="64" name="Straight Connector 63">
            <a:extLst>
              <a:ext uri="{FF2B5EF4-FFF2-40B4-BE49-F238E27FC236}">
                <a16:creationId xmlns:a16="http://schemas.microsoft.com/office/drawing/2014/main" id="{F15CCCF0-E573-463A-9760-1FDC0B2CFB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F7234D70-FB65-4E99-985E-64D219674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66" name="Content Placeholder 3">
            <a:extLst>
              <a:ext uri="{FF2B5EF4-FFF2-40B4-BE49-F238E27FC236}">
                <a16:creationId xmlns:a16="http://schemas.microsoft.com/office/drawing/2014/main" id="{66C35EE0-EA3C-5633-D1D7-83540FF68739}"/>
              </a:ext>
            </a:extLst>
          </p:cNvPr>
          <p:cNvGraphicFramePr>
            <a:graphicFrameLocks noGrp="1"/>
          </p:cNvGraphicFramePr>
          <p:nvPr>
            <p:ph idx="1"/>
            <p:extLst>
              <p:ext uri="{D42A27DB-BD31-4B8C-83A1-F6EECF244321}">
                <p14:modId xmlns:p14="http://schemas.microsoft.com/office/powerpoint/2010/main" val="3497734402"/>
              </p:ext>
            </p:extLst>
          </p:nvPr>
        </p:nvGraphicFramePr>
        <p:xfrm>
          <a:off x="778349" y="2110564"/>
          <a:ext cx="10797325" cy="3786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4781873"/>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FDF0338-C524-4CF6-9268-3569B65741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4E6FD3E-3033-4D44-9759-980DCC3E7F4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AA887178-918B-41B5-90B5-AF84E76A422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{CF4FC74E-20F2-4EB4-92E5-57E1F86C59D9}tf22581678_win32</Template>
  <TotalTime>406</TotalTime>
  <Words>1286</Words>
  <Application>Microsoft Office PowerPoint</Application>
  <PresentationFormat>Widescreen</PresentationFormat>
  <Paragraphs>87</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Arial</vt:lpstr>
      <vt:lpstr>Arial Narrow</vt:lpstr>
      <vt:lpstr>Calibri</vt:lpstr>
      <vt:lpstr>Calibri Light</vt:lpstr>
      <vt:lpstr>Wingdings</vt:lpstr>
      <vt:lpstr>RetrospectVTI</vt:lpstr>
      <vt:lpstr>Help Center Insights Presentation By Alexandra George</vt:lpstr>
      <vt:lpstr>Agenda</vt:lpstr>
      <vt:lpstr>Introduction &amp; Goals</vt:lpstr>
      <vt:lpstr>Overall Trend  Analysis</vt:lpstr>
      <vt:lpstr>Country-Level Breakdown</vt:lpstr>
      <vt:lpstr>Browser-Level Breakdown</vt:lpstr>
      <vt:lpstr>Metric Decomposition &amp; Root Causes</vt:lpstr>
      <vt:lpstr>Conclusions &amp; Recommended Actions</vt:lpstr>
      <vt:lpstr>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Alexandra George</dc:creator>
  <cp:lastModifiedBy>Alexandra George</cp:lastModifiedBy>
  <cp:revision>2</cp:revision>
  <dcterms:created xsi:type="dcterms:W3CDTF">2025-02-13T07:01:48Z</dcterms:created>
  <dcterms:modified xsi:type="dcterms:W3CDTF">2025-03-02T07:20:49Z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